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7" r:id="rId2"/>
    <p:sldId id="268" r:id="rId3"/>
    <p:sldId id="259" r:id="rId4"/>
    <p:sldId id="269" r:id="rId5"/>
    <p:sldId id="264" r:id="rId6"/>
    <p:sldId id="270" r:id="rId7"/>
    <p:sldId id="271" r:id="rId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E3F717C9-8C9E-4A72-A551-799B4451B82F}">
          <p14:sldIdLst>
            <p14:sldId id="257"/>
            <p14:sldId id="268"/>
            <p14:sldId id="259"/>
            <p14:sldId id="269"/>
            <p14:sldId id="264"/>
            <p14:sldId id="270"/>
            <p14:sldId id="27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30A0"/>
    <a:srgbClr val="C4308F"/>
    <a:srgbClr val="00B0F0"/>
    <a:srgbClr val="92D050"/>
    <a:srgbClr val="FFE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897" autoAdjust="0"/>
    <p:restoredTop sz="94660"/>
  </p:normalViewPr>
  <p:slideViewPr>
    <p:cSldViewPr snapToGrid="0">
      <p:cViewPr varScale="1">
        <p:scale>
          <a:sx n="53" d="100"/>
          <a:sy n="53" d="100"/>
        </p:scale>
        <p:origin x="176" y="17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dia">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F291D12-D051-9BAF-4378-863802635D49}"/>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24063" y="0"/>
            <a:ext cx="11520000" cy="4610100"/>
          </a:xfrm>
          <a:prstGeom prst="rect">
            <a:avLst/>
          </a:prstGeom>
        </p:spPr>
      </p:pic>
      <p:sp>
        <p:nvSpPr>
          <p:cNvPr id="5" name="Ondertitel 2">
            <a:extLst>
              <a:ext uri="{FF2B5EF4-FFF2-40B4-BE49-F238E27FC236}">
                <a16:creationId xmlns:a16="http://schemas.microsoft.com/office/drawing/2014/main" id="{586DDAEB-5375-76F3-524E-F05069E5B0CD}"/>
              </a:ext>
            </a:extLst>
          </p:cNvPr>
          <p:cNvSpPr>
            <a:spLocks noGrp="1"/>
          </p:cNvSpPr>
          <p:nvPr>
            <p:ph type="subTitle" idx="1"/>
          </p:nvPr>
        </p:nvSpPr>
        <p:spPr>
          <a:xfrm>
            <a:off x="-155937" y="6300175"/>
            <a:ext cx="180000" cy="180000"/>
          </a:xfrm>
          <a:prstGeom prst="rect">
            <a:avLst/>
          </a:prstGeom>
        </p:spPr>
        <p:txBody>
          <a:bodyPr>
            <a:normAutofit/>
          </a:bodyPr>
          <a:lstStyle>
            <a:lvl1pPr marL="0" indent="0" algn="ctr">
              <a:buNone/>
              <a:defRPr sz="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pic>
        <p:nvPicPr>
          <p:cNvPr id="6" name="Pointer" descr="Afbeelding met object, klok&#10;&#10;Automatisch gegenereerde beschrijving">
            <a:extLst>
              <a:ext uri="{FF2B5EF4-FFF2-40B4-BE49-F238E27FC236}">
                <a16:creationId xmlns:a16="http://schemas.microsoft.com/office/drawing/2014/main" id="{17E1CC9B-8BC0-CA2D-88D8-6576F1D5FB1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80551" y="448919"/>
            <a:ext cx="4464000" cy="3766225"/>
          </a:xfrm>
          <a:prstGeom prst="rect">
            <a:avLst/>
          </a:prstGeom>
        </p:spPr>
      </p:pic>
      <p:sp>
        <p:nvSpPr>
          <p:cNvPr id="8" name="Witte driehoek">
            <a:extLst>
              <a:ext uri="{FF2B5EF4-FFF2-40B4-BE49-F238E27FC236}">
                <a16:creationId xmlns:a16="http://schemas.microsoft.com/office/drawing/2014/main" id="{E1A83ADB-516F-3F80-8845-1001C1251CDC}"/>
              </a:ext>
            </a:extLst>
          </p:cNvPr>
          <p:cNvSpPr/>
          <p:nvPr userDrawn="1"/>
        </p:nvSpPr>
        <p:spPr>
          <a:xfrm rot="16200000">
            <a:off x="10621049" y="3817020"/>
            <a:ext cx="926309" cy="92069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Logo">
            <a:extLst>
              <a:ext uri="{FF2B5EF4-FFF2-40B4-BE49-F238E27FC236}">
                <a16:creationId xmlns:a16="http://schemas.microsoft.com/office/drawing/2014/main" id="{1FBA0217-6EF3-B0D4-DD00-CA1908F4F9AE}"/>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b="22645"/>
          <a:stretch/>
        </p:blipFill>
        <p:spPr>
          <a:xfrm>
            <a:off x="-115638" y="4432301"/>
            <a:ext cx="5364000" cy="1600200"/>
          </a:xfrm>
          <a:prstGeom prst="rect">
            <a:avLst/>
          </a:prstGeom>
        </p:spPr>
      </p:pic>
      <p:pic>
        <p:nvPicPr>
          <p:cNvPr id="11" name="Afbeelding 10" descr="Afbeelding met mes&#10;&#10;Automatisch gegenereerde beschrijving">
            <a:extLst>
              <a:ext uri="{FF2B5EF4-FFF2-40B4-BE49-F238E27FC236}">
                <a16:creationId xmlns:a16="http://schemas.microsoft.com/office/drawing/2014/main" id="{9A884EDE-F9C3-F8C5-6E42-4DF078C0B7BF}"/>
              </a:ext>
            </a:extLst>
          </p:cNvPr>
          <p:cNvPicPr>
            <a:picLocks noChangeAspect="1"/>
          </p:cNvPicPr>
          <p:nvPr userDrawn="1"/>
        </p:nvPicPr>
        <p:blipFill rotWithShape="1">
          <a:blip r:embed="rId5" cstate="hqprint">
            <a:extLst>
              <a:ext uri="{28A0092B-C50C-407E-A947-70E740481C1C}">
                <a14:useLocalDpi xmlns:a14="http://schemas.microsoft.com/office/drawing/2010/main"/>
              </a:ext>
            </a:extLst>
          </a:blip>
          <a:srcRect/>
          <a:stretch/>
        </p:blipFill>
        <p:spPr>
          <a:xfrm>
            <a:off x="2070725" y="4940301"/>
            <a:ext cx="5583906" cy="1199881"/>
          </a:xfrm>
          <a:prstGeom prst="rect">
            <a:avLst/>
          </a:prstGeom>
        </p:spPr>
      </p:pic>
      <p:sp>
        <p:nvSpPr>
          <p:cNvPr id="12" name="Tijdelijke aanduiding voor tekst 7">
            <a:extLst>
              <a:ext uri="{FF2B5EF4-FFF2-40B4-BE49-F238E27FC236}">
                <a16:creationId xmlns:a16="http://schemas.microsoft.com/office/drawing/2014/main" id="{2263A200-6241-6F99-7569-6F7CC929FFDB}"/>
              </a:ext>
            </a:extLst>
          </p:cNvPr>
          <p:cNvSpPr txBox="1">
            <a:spLocks/>
          </p:cNvSpPr>
          <p:nvPr userDrawn="1"/>
        </p:nvSpPr>
        <p:spPr>
          <a:xfrm>
            <a:off x="7320001" y="5386612"/>
            <a:ext cx="3051651" cy="269304"/>
          </a:xfrm>
          <a:prstGeom prst="rect">
            <a:avLst/>
          </a:prstGeom>
          <a:noFill/>
        </p:spPr>
        <p:txBody>
          <a:bodyPr wrap="none" lIns="0" tIns="0" rIns="144000" bIns="0" anchor="ctr" anchorCtr="0">
            <a:spAutoFit/>
          </a:bodyPr>
          <a:lstStyle>
            <a:lvl1pPr marL="0" indent="0" algn="l" defTabSz="1177226" rtl="0" eaLnBrk="1" latinLnBrk="0" hangingPunct="1">
              <a:lnSpc>
                <a:spcPct val="100000"/>
              </a:lnSpc>
              <a:spcBef>
                <a:spcPts val="0"/>
              </a:spcBef>
              <a:buClr>
                <a:schemeClr val="accent3"/>
              </a:buClr>
              <a:buFont typeface="Calibri" panose="020B0604020202020204" pitchFamily="34" charset="0"/>
              <a:buNone/>
              <a:defRPr sz="1300" kern="1200">
                <a:solidFill>
                  <a:schemeClr val="tx2"/>
                </a:solidFill>
                <a:latin typeface="Montserrat Light" panose="00000400000000000000" pitchFamily="2" charset="0"/>
                <a:ea typeface="+mn-ea"/>
                <a:cs typeface="+mn-cs"/>
              </a:defRPr>
            </a:lvl1pPr>
            <a:lvl2pPr marL="648865" indent="-324432" algn="l" defTabSz="1177226" rtl="0" eaLnBrk="1" latinLnBrk="0" hangingPunct="1">
              <a:lnSpc>
                <a:spcPct val="120000"/>
              </a:lnSpc>
              <a:spcBef>
                <a:spcPts val="0"/>
              </a:spcBef>
              <a:buClrTx/>
              <a:buFont typeface="Calibri" panose="020B0604020202020204" pitchFamily="34" charset="0"/>
              <a:buChar char="–"/>
              <a:defRPr sz="1700" kern="1200">
                <a:solidFill>
                  <a:schemeClr val="tx1"/>
                </a:solidFill>
                <a:latin typeface="+mn-lt"/>
                <a:ea typeface="+mn-ea"/>
                <a:cs typeface="+mn-cs"/>
              </a:defRPr>
            </a:lvl2pPr>
            <a:lvl3pPr marL="973299" indent="-324432" algn="l" defTabSz="1177226" rtl="0" eaLnBrk="1" latinLnBrk="0" hangingPunct="1">
              <a:lnSpc>
                <a:spcPct val="120000"/>
              </a:lnSpc>
              <a:spcBef>
                <a:spcPts val="0"/>
              </a:spcBef>
              <a:buClrTx/>
              <a:buFont typeface="Calibri" panose="020B0604020202020204" pitchFamily="34" charset="0"/>
              <a:buChar char="›"/>
              <a:defRPr sz="1700" kern="1200">
                <a:solidFill>
                  <a:schemeClr val="tx1"/>
                </a:solidFill>
                <a:latin typeface="+mn-lt"/>
                <a:ea typeface="+mn-ea"/>
                <a:cs typeface="+mn-cs"/>
              </a:defRPr>
            </a:lvl3pPr>
            <a:lvl4pPr marL="0" indent="0" algn="l" defTabSz="1177226" rtl="0" eaLnBrk="1" latinLnBrk="0" hangingPunct="1">
              <a:lnSpc>
                <a:spcPct val="120000"/>
              </a:lnSpc>
              <a:spcBef>
                <a:spcPts val="0"/>
              </a:spcBef>
              <a:buClrTx/>
              <a:buSzPct val="25000"/>
              <a:buFont typeface="Calibri" panose="020B0604030504040204" pitchFamily="34" charset="0"/>
              <a:buChar char="'"/>
              <a:defRPr sz="1700" kern="1200">
                <a:solidFill>
                  <a:schemeClr val="tx1"/>
                </a:solidFill>
                <a:latin typeface="+mn-lt"/>
                <a:ea typeface="+mn-ea"/>
                <a:cs typeface="+mn-cs"/>
              </a:defRPr>
            </a:lvl4pPr>
            <a:lvl5pPr marL="0" indent="0" algn="l" defTabSz="1177226" rtl="0" eaLnBrk="1" latinLnBrk="0" hangingPunct="1">
              <a:lnSpc>
                <a:spcPct val="120000"/>
              </a:lnSpc>
              <a:spcBef>
                <a:spcPts val="0"/>
              </a:spcBef>
              <a:buClr>
                <a:schemeClr val="tx1"/>
              </a:buClr>
              <a:buSzPct val="25000"/>
              <a:buFont typeface="Calibri" panose="020B0604030504040204" pitchFamily="34" charset="0"/>
              <a:buChar char="'"/>
              <a:defRPr sz="1700" b="1" kern="1200" cap="none" baseline="0">
                <a:solidFill>
                  <a:schemeClr val="tx2"/>
                </a:solidFill>
                <a:latin typeface="+mj-lt"/>
                <a:ea typeface="+mn-ea"/>
                <a:cs typeface="+mn-cs"/>
              </a:defRPr>
            </a:lvl5pPr>
            <a:lvl6pPr marL="3237376" indent="-294308" algn="l" defTabSz="1177226" rtl="0" eaLnBrk="1" latinLnBrk="0" hangingPunct="1">
              <a:lnSpc>
                <a:spcPct val="90000"/>
              </a:lnSpc>
              <a:spcBef>
                <a:spcPts val="643"/>
              </a:spcBef>
              <a:buFont typeface="Calibri" panose="020B0604020202020204" pitchFamily="34" charset="0"/>
              <a:buChar char="•"/>
              <a:defRPr sz="2317" kern="1200">
                <a:solidFill>
                  <a:schemeClr val="tx1"/>
                </a:solidFill>
                <a:latin typeface="+mn-lt"/>
                <a:ea typeface="+mn-ea"/>
                <a:cs typeface="+mn-cs"/>
              </a:defRPr>
            </a:lvl6pPr>
            <a:lvl7pPr marL="3825989" indent="-294308" algn="l" defTabSz="1177226" rtl="0" eaLnBrk="1" latinLnBrk="0" hangingPunct="1">
              <a:lnSpc>
                <a:spcPct val="90000"/>
              </a:lnSpc>
              <a:spcBef>
                <a:spcPts val="643"/>
              </a:spcBef>
              <a:buFont typeface="Calibri" panose="020B0604020202020204" pitchFamily="34" charset="0"/>
              <a:buChar char="•"/>
              <a:defRPr sz="2317" kern="1200">
                <a:solidFill>
                  <a:schemeClr val="tx1"/>
                </a:solidFill>
                <a:latin typeface="+mn-lt"/>
                <a:ea typeface="+mn-ea"/>
                <a:cs typeface="+mn-cs"/>
              </a:defRPr>
            </a:lvl7pPr>
            <a:lvl8pPr marL="4414602" indent="-294308" algn="l" defTabSz="1177226" rtl="0" eaLnBrk="1" latinLnBrk="0" hangingPunct="1">
              <a:lnSpc>
                <a:spcPct val="90000"/>
              </a:lnSpc>
              <a:spcBef>
                <a:spcPts val="643"/>
              </a:spcBef>
              <a:buFont typeface="Calibri" panose="020B0604020202020204" pitchFamily="34" charset="0"/>
              <a:buChar char="•"/>
              <a:defRPr sz="2317" kern="1200">
                <a:solidFill>
                  <a:schemeClr val="tx1"/>
                </a:solidFill>
                <a:latin typeface="+mn-lt"/>
                <a:ea typeface="+mn-ea"/>
                <a:cs typeface="+mn-cs"/>
              </a:defRPr>
            </a:lvl8pPr>
            <a:lvl9pPr marL="5003215" indent="-294308" algn="l" defTabSz="1177226" rtl="0" eaLnBrk="1" latinLnBrk="0" hangingPunct="1">
              <a:lnSpc>
                <a:spcPct val="90000"/>
              </a:lnSpc>
              <a:spcBef>
                <a:spcPts val="643"/>
              </a:spcBef>
              <a:buFont typeface="Calibri" panose="020B0604020202020204" pitchFamily="34" charset="0"/>
              <a:buChar char="•"/>
              <a:defRPr sz="2317" kern="1200">
                <a:solidFill>
                  <a:schemeClr val="tx1"/>
                </a:solidFill>
                <a:latin typeface="+mn-lt"/>
                <a:ea typeface="+mn-ea"/>
                <a:cs typeface="+mn-cs"/>
              </a:defRPr>
            </a:lvl9pPr>
          </a:lstStyle>
          <a:p>
            <a:r>
              <a:rPr lang="nl-NL" sz="1750" dirty="0">
                <a:solidFill>
                  <a:schemeClr val="accent1"/>
                </a:solidFill>
              </a:rPr>
              <a:t>professional development</a:t>
            </a:r>
          </a:p>
        </p:txBody>
      </p:sp>
      <p:sp>
        <p:nvSpPr>
          <p:cNvPr id="13" name="Kleur driehoek">
            <a:extLst>
              <a:ext uri="{FF2B5EF4-FFF2-40B4-BE49-F238E27FC236}">
                <a16:creationId xmlns:a16="http://schemas.microsoft.com/office/drawing/2014/main" id="{59B262EB-ABC9-2A18-A711-266FADD627A1}"/>
              </a:ext>
            </a:extLst>
          </p:cNvPr>
          <p:cNvSpPr/>
          <p:nvPr userDrawn="1"/>
        </p:nvSpPr>
        <p:spPr>
          <a:xfrm rot="5400000">
            <a:off x="6938708" y="5350175"/>
            <a:ext cx="382452" cy="380133"/>
          </a:xfrm>
          <a:prstGeom prst="rtTriangle">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4" name="Titel 1">
            <a:extLst>
              <a:ext uri="{FF2B5EF4-FFF2-40B4-BE49-F238E27FC236}">
                <a16:creationId xmlns:a16="http://schemas.microsoft.com/office/drawing/2014/main" id="{69C33EFD-9F87-9552-0B8D-FFF68520248B}"/>
              </a:ext>
            </a:extLst>
          </p:cNvPr>
          <p:cNvSpPr>
            <a:spLocks noGrp="1"/>
          </p:cNvSpPr>
          <p:nvPr>
            <p:ph type="ctrTitle"/>
          </p:nvPr>
        </p:nvSpPr>
        <p:spPr>
          <a:xfrm>
            <a:off x="395436" y="2417415"/>
            <a:ext cx="6634013" cy="2010206"/>
          </a:xfrm>
          <a:prstGeom prst="rect">
            <a:avLst/>
          </a:prstGeom>
        </p:spPr>
        <p:txBody>
          <a:bodyPr>
            <a:normAutofit fontScale="90000"/>
          </a:bodyPr>
          <a:lstStyle>
            <a:lvl1pPr>
              <a:defRPr sz="2500" b="1">
                <a:solidFill>
                  <a:schemeClr val="bg1"/>
                </a:solidFill>
                <a:latin typeface=""/>
              </a:defRPr>
            </a:lvl1pPr>
          </a:lstStyle>
          <a:p>
            <a:r>
              <a:rPr lang="nl-NL" sz="2800" dirty="0"/>
              <a:t>Development of a teacher </a:t>
            </a:r>
            <a:r>
              <a:rPr lang="nl-NL" sz="2800" dirty="0" err="1"/>
              <a:t>professionalization</a:t>
            </a:r>
            <a:r>
              <a:rPr lang="nl-NL" sz="2800" dirty="0"/>
              <a:t> approach</a:t>
            </a:r>
            <a:br>
              <a:rPr lang="nl-NL" sz="2800" dirty="0"/>
            </a:br>
            <a:br>
              <a:rPr lang="nl-NL" sz="2800" dirty="0"/>
            </a:br>
            <a:r>
              <a:rPr lang="nl-NL" sz="2800" dirty="0"/>
              <a:t>"Building </a:t>
            </a:r>
            <a:r>
              <a:rPr lang="nl-NL" sz="2800" dirty="0" err="1"/>
              <a:t>blocks</a:t>
            </a:r>
            <a:r>
              <a:rPr lang="nl-NL" sz="2800" dirty="0"/>
              <a:t> </a:t>
            </a:r>
            <a:r>
              <a:rPr lang="nl-NL" sz="2800" dirty="0" err="1"/>
              <a:t>and</a:t>
            </a:r>
            <a:r>
              <a:rPr lang="nl-NL" sz="2800" dirty="0"/>
              <a:t> target </a:t>
            </a:r>
            <a:r>
              <a:rPr lang="nl-NL" sz="2800" dirty="0" err="1"/>
              <a:t>groups</a:t>
            </a:r>
            <a:r>
              <a:rPr lang="nl-NL" sz="2800" dirty="0"/>
              <a:t>"</a:t>
            </a:r>
          </a:p>
        </p:txBody>
      </p:sp>
    </p:spTree>
    <p:extLst>
      <p:ext uri="{BB962C8B-B14F-4D97-AF65-F5344CB8AC3E}">
        <p14:creationId xmlns:p14="http://schemas.microsoft.com/office/powerpoint/2010/main" val="2136197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elichtin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44131823-DB70-567F-4F57-5028516FC64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0468" r="237" b="38083"/>
          <a:stretch/>
        </p:blipFill>
        <p:spPr>
          <a:xfrm>
            <a:off x="0" y="3476505"/>
            <a:ext cx="12192000" cy="3381496"/>
          </a:xfrm>
          <a:prstGeom prst="rect">
            <a:avLst/>
          </a:prstGeom>
        </p:spPr>
      </p:pic>
      <p:sp>
        <p:nvSpPr>
          <p:cNvPr id="3" name="Tekstvak 2">
            <a:extLst>
              <a:ext uri="{FF2B5EF4-FFF2-40B4-BE49-F238E27FC236}">
                <a16:creationId xmlns:a16="http://schemas.microsoft.com/office/drawing/2014/main" id="{DEFB8CD6-311F-A896-42C7-643B607AFAFA}"/>
              </a:ext>
            </a:extLst>
          </p:cNvPr>
          <p:cNvSpPr txBox="1"/>
          <p:nvPr userDrawn="1"/>
        </p:nvSpPr>
        <p:spPr>
          <a:xfrm>
            <a:off x="53254" y="6313642"/>
            <a:ext cx="4525721" cy="461665"/>
          </a:xfrm>
          <a:prstGeom prst="rect">
            <a:avLst/>
          </a:prstGeom>
          <a:noFill/>
        </p:spPr>
        <p:txBody>
          <a:bodyPr wrap="square" rtlCol="0">
            <a:spAutoFit/>
          </a:bodyPr>
          <a:lstStyle/>
          <a:p>
            <a:r>
              <a:rPr lang="en-US" sz="1200" dirty="0"/>
              <a:t>For more information about the Toolkit Building Blocks for Effective Teacher Professional Development:  https://edu.nl/hkd3u  </a:t>
            </a:r>
          </a:p>
        </p:txBody>
      </p:sp>
      <p:sp>
        <p:nvSpPr>
          <p:cNvPr id="4" name="Rechthoek 3">
            <a:extLst>
              <a:ext uri="{FF2B5EF4-FFF2-40B4-BE49-F238E27FC236}">
                <a16:creationId xmlns:a16="http://schemas.microsoft.com/office/drawing/2014/main" id="{65F0637B-1C0C-65C3-79A4-9A64261C4191}"/>
              </a:ext>
            </a:extLst>
          </p:cNvPr>
          <p:cNvSpPr/>
          <p:nvPr userDrawn="1"/>
        </p:nvSpPr>
        <p:spPr>
          <a:xfrm>
            <a:off x="53255" y="46533"/>
            <a:ext cx="334623" cy="316371"/>
          </a:xfrm>
          <a:prstGeom prst="rect">
            <a:avLst/>
          </a:prstGeom>
          <a:solidFill>
            <a:srgbClr val="1CA3DA"/>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1600" dirty="0"/>
              <a:t>1</a:t>
            </a:r>
          </a:p>
        </p:txBody>
      </p:sp>
      <p:sp>
        <p:nvSpPr>
          <p:cNvPr id="5" name="Tekstvak 4">
            <a:extLst>
              <a:ext uri="{FF2B5EF4-FFF2-40B4-BE49-F238E27FC236}">
                <a16:creationId xmlns:a16="http://schemas.microsoft.com/office/drawing/2014/main" id="{7933CF74-5E9A-94C0-D748-1F034E48970E}"/>
              </a:ext>
            </a:extLst>
          </p:cNvPr>
          <p:cNvSpPr txBox="1"/>
          <p:nvPr userDrawn="1"/>
        </p:nvSpPr>
        <p:spPr>
          <a:xfrm>
            <a:off x="365588" y="26178"/>
            <a:ext cx="6342405" cy="369332"/>
          </a:xfrm>
          <a:prstGeom prst="rect">
            <a:avLst/>
          </a:prstGeom>
          <a:noFill/>
        </p:spPr>
        <p:txBody>
          <a:bodyPr wrap="square" rtlCol="0">
            <a:spAutoFit/>
          </a:bodyPr>
          <a:lstStyle/>
          <a:p>
            <a:r>
              <a:rPr lang="nl-NL" dirty="0" err="1">
                <a:solidFill>
                  <a:srgbClr val="1CA3DA"/>
                </a:solidFill>
                <a:effectLst/>
              </a:rPr>
              <a:t>Explanatory</a:t>
            </a:r>
            <a:r>
              <a:rPr lang="nl-NL" dirty="0">
                <a:solidFill>
                  <a:srgbClr val="1CA3DA"/>
                </a:solidFill>
                <a:effectLst/>
              </a:rPr>
              <a:t> </a:t>
            </a:r>
            <a:r>
              <a:rPr lang="nl-NL" dirty="0" err="1">
                <a:solidFill>
                  <a:srgbClr val="1CA3DA"/>
                </a:solidFill>
                <a:effectLst/>
              </a:rPr>
              <a:t>notes</a:t>
            </a:r>
            <a:endParaRPr lang="nl-NL" dirty="0"/>
          </a:p>
        </p:txBody>
      </p:sp>
      <p:sp>
        <p:nvSpPr>
          <p:cNvPr id="6" name="Tekstvak 5">
            <a:extLst>
              <a:ext uri="{FF2B5EF4-FFF2-40B4-BE49-F238E27FC236}">
                <a16:creationId xmlns:a16="http://schemas.microsoft.com/office/drawing/2014/main" id="{F43C6BB2-391C-F86C-C7C4-98F421771E7C}"/>
              </a:ext>
            </a:extLst>
          </p:cNvPr>
          <p:cNvSpPr txBox="1"/>
          <p:nvPr userDrawn="1"/>
        </p:nvSpPr>
        <p:spPr>
          <a:xfrm>
            <a:off x="53255" y="410408"/>
            <a:ext cx="4525721" cy="3231654"/>
          </a:xfrm>
          <a:prstGeom prst="rect">
            <a:avLst/>
          </a:prstGeom>
          <a:noFill/>
        </p:spPr>
        <p:txBody>
          <a:bodyPr wrap="square" rtlCol="0">
            <a:spAutoFit/>
          </a:bodyPr>
          <a:lstStyle/>
          <a:p>
            <a:r>
              <a:rPr lang="en-US" sz="1200" dirty="0">
                <a:solidFill>
                  <a:srgbClr val="000000"/>
                </a:solidFill>
                <a:effectLst/>
              </a:rPr>
              <a:t>A method for the first step towards developing a professional development approach for teachers in higher education</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solidFill>
                <a:prstClr val="black"/>
              </a:solidFill>
              <a:latin typeface="Calibri" panose="020F0502020204030204"/>
            </a:endParaRPr>
          </a:p>
          <a:p>
            <a:r>
              <a:rPr lang="en-US" sz="1200" b="1" dirty="0">
                <a:solidFill>
                  <a:srgbClr val="1CA3DA"/>
                </a:solidFill>
                <a:effectLst/>
              </a:rPr>
              <a:t>Step 1. Analysis and exploration</a:t>
            </a:r>
            <a:endParaRPr lang="en-US" sz="1200" dirty="0"/>
          </a:p>
          <a:p>
            <a:r>
              <a:rPr lang="en-US" sz="1200" dirty="0">
                <a:solidFill>
                  <a:srgbClr val="000000"/>
                </a:solidFill>
                <a:effectLst/>
              </a:rPr>
              <a:t>In this step, we will answer the following questions::</a:t>
            </a:r>
            <a:endParaRPr lang="en-US" sz="1200" dirty="0"/>
          </a:p>
          <a:p>
            <a:r>
              <a:rPr lang="en-US" sz="1200" b="1" dirty="0"/>
              <a:t>Objective. </a:t>
            </a:r>
            <a:r>
              <a:rPr lang="en-US" sz="1200" dirty="0"/>
              <a:t>What is the objective of the professional development activity? How do we describe this in teams of SMART goals?</a:t>
            </a:r>
          </a:p>
          <a:p>
            <a:r>
              <a:rPr lang="en-US" sz="1200" b="1" dirty="0"/>
              <a:t>Target group. </a:t>
            </a:r>
            <a:r>
              <a:rPr lang="en-US" sz="1200" dirty="0"/>
              <a:t>Who is the professional development activity intended for? What are the characteristics of the teacher?</a:t>
            </a:r>
            <a:br>
              <a:rPr lang="en-US" sz="1200" dirty="0"/>
            </a:br>
            <a:r>
              <a:rPr lang="en-US" sz="1200" b="1" dirty="0"/>
              <a:t>Substantive justification.</a:t>
            </a:r>
            <a:r>
              <a:rPr lang="en-US" sz="1200" dirty="0"/>
              <a:t> What is already known about the efficacy of topic X in higher education? Is there any academic literature available on the subject? Are there any best practice examples that you can use?</a:t>
            </a:r>
            <a:br>
              <a:rPr lang="en-US" sz="1200" dirty="0"/>
            </a:br>
            <a:r>
              <a:rPr lang="en-US" sz="1200" b="1" dirty="0"/>
              <a:t>Preconditions. </a:t>
            </a:r>
            <a:r>
              <a:rPr lang="en-US" sz="1200" dirty="0"/>
              <a:t>What resources will the institution need for implementation in terms of resources, funding, time and manpower? What tools can be deployed?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hthoek 6">
            <a:extLst>
              <a:ext uri="{FF2B5EF4-FFF2-40B4-BE49-F238E27FC236}">
                <a16:creationId xmlns:a16="http://schemas.microsoft.com/office/drawing/2014/main" id="{C0424F17-026F-D941-0341-DBAC87F9EA58}"/>
              </a:ext>
            </a:extLst>
          </p:cNvPr>
          <p:cNvSpPr/>
          <p:nvPr userDrawn="1"/>
        </p:nvSpPr>
        <p:spPr>
          <a:xfrm>
            <a:off x="53255" y="5997271"/>
            <a:ext cx="334623" cy="316371"/>
          </a:xfrm>
          <a:prstGeom prst="rect">
            <a:avLst/>
          </a:prstGeom>
          <a:solidFill>
            <a:srgbClr val="1CA3DA"/>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sz="1600" dirty="0"/>
          </a:p>
        </p:txBody>
      </p:sp>
      <p:sp>
        <p:nvSpPr>
          <p:cNvPr id="8" name="Tekstvak 7">
            <a:extLst>
              <a:ext uri="{FF2B5EF4-FFF2-40B4-BE49-F238E27FC236}">
                <a16:creationId xmlns:a16="http://schemas.microsoft.com/office/drawing/2014/main" id="{4CAAD325-90B5-95C1-9DF3-D6EC36D8C8D3}"/>
              </a:ext>
            </a:extLst>
          </p:cNvPr>
          <p:cNvSpPr txBox="1"/>
          <p:nvPr userDrawn="1"/>
        </p:nvSpPr>
        <p:spPr>
          <a:xfrm>
            <a:off x="365588" y="5976916"/>
            <a:ext cx="6342405" cy="369332"/>
          </a:xfrm>
          <a:prstGeom prst="rect">
            <a:avLst/>
          </a:prstGeom>
          <a:noFill/>
        </p:spPr>
        <p:txBody>
          <a:bodyPr wrap="square" rtlCol="0">
            <a:spAutoFit/>
          </a:bodyPr>
          <a:lstStyle/>
          <a:p>
            <a:r>
              <a:rPr lang="nl-NL" dirty="0">
                <a:solidFill>
                  <a:srgbClr val="1CA3DA"/>
                </a:solidFill>
                <a:effectLst/>
              </a:rPr>
              <a:t>More information</a:t>
            </a:r>
            <a:endParaRPr lang="nl-NL" dirty="0"/>
          </a:p>
        </p:txBody>
      </p:sp>
      <p:pic>
        <p:nvPicPr>
          <p:cNvPr id="12" name="Afbeelding 11">
            <a:extLst>
              <a:ext uri="{FF2B5EF4-FFF2-40B4-BE49-F238E27FC236}">
                <a16:creationId xmlns:a16="http://schemas.microsoft.com/office/drawing/2014/main" id="{72411B45-E229-2E25-AE43-BD820722CDD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761" t="11621" r="5931" b="16118"/>
          <a:stretch/>
        </p:blipFill>
        <p:spPr>
          <a:xfrm>
            <a:off x="5400444" y="204718"/>
            <a:ext cx="6425968" cy="3137483"/>
          </a:xfrm>
          <a:prstGeom prst="rect">
            <a:avLst/>
          </a:prstGeom>
        </p:spPr>
      </p:pic>
    </p:spTree>
    <p:extLst>
      <p:ext uri="{BB962C8B-B14F-4D97-AF65-F5344CB8AC3E}">
        <p14:creationId xmlns:p14="http://schemas.microsoft.com/office/powerpoint/2010/main" val="1492601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elen stap A">
    <p:spTree>
      <p:nvGrpSpPr>
        <p:cNvPr id="1" name=""/>
        <p:cNvGrpSpPr/>
        <p:nvPr/>
      </p:nvGrpSpPr>
      <p:grpSpPr>
        <a:xfrm>
          <a:off x="0" y="0"/>
          <a:ext cx="0" cy="0"/>
          <a:chOff x="0" y="0"/>
          <a:chExt cx="0" cy="0"/>
        </a:xfrm>
      </p:grpSpPr>
      <p:sp>
        <p:nvSpPr>
          <p:cNvPr id="16" name="Rechthoek 15">
            <a:extLst>
              <a:ext uri="{FF2B5EF4-FFF2-40B4-BE49-F238E27FC236}">
                <a16:creationId xmlns:a16="http://schemas.microsoft.com/office/drawing/2014/main" id="{91B1A634-59F5-6C6A-CA29-41812A7A22BC}"/>
              </a:ext>
            </a:extLst>
          </p:cNvPr>
          <p:cNvSpPr/>
          <p:nvPr userDrawn="1"/>
        </p:nvSpPr>
        <p:spPr>
          <a:xfrm>
            <a:off x="6401299" y="392982"/>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echthoek 16">
            <a:extLst>
              <a:ext uri="{FF2B5EF4-FFF2-40B4-BE49-F238E27FC236}">
                <a16:creationId xmlns:a16="http://schemas.microsoft.com/office/drawing/2014/main" id="{1089DAEB-8C20-11F6-E038-F0AB41C6E1E0}"/>
              </a:ext>
            </a:extLst>
          </p:cNvPr>
          <p:cNvSpPr/>
          <p:nvPr userDrawn="1"/>
        </p:nvSpPr>
        <p:spPr>
          <a:xfrm>
            <a:off x="7339518" y="392988"/>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hthoek 17">
            <a:extLst>
              <a:ext uri="{FF2B5EF4-FFF2-40B4-BE49-F238E27FC236}">
                <a16:creationId xmlns:a16="http://schemas.microsoft.com/office/drawing/2014/main" id="{08F991D0-BE16-6C2B-9978-AB6A3BD04D37}"/>
              </a:ext>
            </a:extLst>
          </p:cNvPr>
          <p:cNvSpPr/>
          <p:nvPr userDrawn="1"/>
        </p:nvSpPr>
        <p:spPr>
          <a:xfrm>
            <a:off x="8277736" y="392986"/>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hthoek 18">
            <a:extLst>
              <a:ext uri="{FF2B5EF4-FFF2-40B4-BE49-F238E27FC236}">
                <a16:creationId xmlns:a16="http://schemas.microsoft.com/office/drawing/2014/main" id="{4E7245E5-C1D9-7FC8-2789-B92DA5863362}"/>
              </a:ext>
            </a:extLst>
          </p:cNvPr>
          <p:cNvSpPr/>
          <p:nvPr userDrawn="1"/>
        </p:nvSpPr>
        <p:spPr>
          <a:xfrm>
            <a:off x="9211634" y="392982"/>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echthoek 19">
            <a:extLst>
              <a:ext uri="{FF2B5EF4-FFF2-40B4-BE49-F238E27FC236}">
                <a16:creationId xmlns:a16="http://schemas.microsoft.com/office/drawing/2014/main" id="{D10DBD9D-CC0C-30AE-ADFC-BF44B40BE843}"/>
              </a:ext>
            </a:extLst>
          </p:cNvPr>
          <p:cNvSpPr/>
          <p:nvPr userDrawn="1"/>
        </p:nvSpPr>
        <p:spPr>
          <a:xfrm>
            <a:off x="10149850" y="392982"/>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Rechthoek 20">
            <a:extLst>
              <a:ext uri="{FF2B5EF4-FFF2-40B4-BE49-F238E27FC236}">
                <a16:creationId xmlns:a16="http://schemas.microsoft.com/office/drawing/2014/main" id="{30E5B824-EF17-475C-B0DB-F6B5CE16ED5F}"/>
              </a:ext>
            </a:extLst>
          </p:cNvPr>
          <p:cNvSpPr/>
          <p:nvPr userDrawn="1"/>
        </p:nvSpPr>
        <p:spPr>
          <a:xfrm>
            <a:off x="11088069" y="392984"/>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Rechthoek 21">
            <a:extLst>
              <a:ext uri="{FF2B5EF4-FFF2-40B4-BE49-F238E27FC236}">
                <a16:creationId xmlns:a16="http://schemas.microsoft.com/office/drawing/2014/main" id="{66194528-F8B4-70EF-F553-70D23DC637AC}"/>
              </a:ext>
            </a:extLst>
          </p:cNvPr>
          <p:cNvSpPr/>
          <p:nvPr userDrawn="1"/>
        </p:nvSpPr>
        <p:spPr>
          <a:xfrm>
            <a:off x="53255" y="46533"/>
            <a:ext cx="334623" cy="316371"/>
          </a:xfrm>
          <a:prstGeom prst="rect">
            <a:avLst/>
          </a:prstGeom>
          <a:solidFill>
            <a:srgbClr val="1CA3DA"/>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1600" dirty="0"/>
              <a:t>1</a:t>
            </a:r>
          </a:p>
        </p:txBody>
      </p:sp>
      <p:sp>
        <p:nvSpPr>
          <p:cNvPr id="23" name="Tekstvak 22">
            <a:extLst>
              <a:ext uri="{FF2B5EF4-FFF2-40B4-BE49-F238E27FC236}">
                <a16:creationId xmlns:a16="http://schemas.microsoft.com/office/drawing/2014/main" id="{BC5C67E2-F663-2DCF-0F32-D6705B2FB060}"/>
              </a:ext>
            </a:extLst>
          </p:cNvPr>
          <p:cNvSpPr txBox="1"/>
          <p:nvPr userDrawn="1"/>
        </p:nvSpPr>
        <p:spPr>
          <a:xfrm>
            <a:off x="365589" y="26178"/>
            <a:ext cx="4765212" cy="369332"/>
          </a:xfrm>
          <a:prstGeom prst="rect">
            <a:avLst/>
          </a:prstGeom>
          <a:noFill/>
        </p:spPr>
        <p:txBody>
          <a:bodyPr wrap="square" rtlCol="0">
            <a:spAutoFit/>
          </a:bodyPr>
          <a:lstStyle/>
          <a:p>
            <a:r>
              <a:rPr lang="nl-NL" dirty="0" err="1">
                <a:solidFill>
                  <a:srgbClr val="1CA3DA"/>
                </a:solidFill>
                <a:effectLst/>
              </a:rPr>
              <a:t>Objectives</a:t>
            </a:r>
            <a:r>
              <a:rPr lang="nl-NL" dirty="0">
                <a:solidFill>
                  <a:srgbClr val="1CA3DA"/>
                </a:solidFill>
                <a:effectLst/>
              </a:rPr>
              <a:t> step A</a:t>
            </a:r>
            <a:endParaRPr lang="nl-NL" dirty="0"/>
          </a:p>
        </p:txBody>
      </p:sp>
      <p:sp>
        <p:nvSpPr>
          <p:cNvPr id="24" name="Tekstvak 23">
            <a:extLst>
              <a:ext uri="{FF2B5EF4-FFF2-40B4-BE49-F238E27FC236}">
                <a16:creationId xmlns:a16="http://schemas.microsoft.com/office/drawing/2014/main" id="{CCBC14AE-87FE-3327-BEF6-9D87261DB4BF}"/>
              </a:ext>
            </a:extLst>
          </p:cNvPr>
          <p:cNvSpPr txBox="1"/>
          <p:nvPr userDrawn="1"/>
        </p:nvSpPr>
        <p:spPr>
          <a:xfrm>
            <a:off x="387878" y="362904"/>
            <a:ext cx="4765212" cy="646331"/>
          </a:xfrm>
          <a:prstGeom prst="rect">
            <a:avLst/>
          </a:prstGeom>
          <a:noFill/>
        </p:spPr>
        <p:txBody>
          <a:bodyPr wrap="square" rtlCol="0">
            <a:spAutoFit/>
          </a:bodyPr>
          <a:lstStyle/>
          <a:p>
            <a:r>
              <a:rPr lang="en-US" sz="1200" b="1" dirty="0"/>
              <a:t>a. Take stock. </a:t>
            </a:r>
            <a:r>
              <a:rPr lang="en-US" sz="1200" dirty="0"/>
              <a:t>Using sticky notes, write down the objectives of the professional development activity. Each participant should use their own </a:t>
            </a:r>
            <a:r>
              <a:rPr lang="en-US" sz="1200" dirty="0" err="1"/>
              <a:t>colour</a:t>
            </a:r>
            <a:r>
              <a:rPr lang="en-US" sz="1200" dirty="0"/>
              <a:t>. Group objectives that can be formulated as a singular objective.</a:t>
            </a:r>
          </a:p>
        </p:txBody>
      </p:sp>
      <p:sp>
        <p:nvSpPr>
          <p:cNvPr id="25" name="Rechthoek 24">
            <a:extLst>
              <a:ext uri="{FF2B5EF4-FFF2-40B4-BE49-F238E27FC236}">
                <a16:creationId xmlns:a16="http://schemas.microsoft.com/office/drawing/2014/main" id="{F2C17D7F-F393-CEA9-5DE4-A5DBF5721F66}"/>
              </a:ext>
            </a:extLst>
          </p:cNvPr>
          <p:cNvSpPr/>
          <p:nvPr userDrawn="1"/>
        </p:nvSpPr>
        <p:spPr>
          <a:xfrm>
            <a:off x="80211" y="1410386"/>
            <a:ext cx="12013827" cy="5333315"/>
          </a:xfrm>
          <a:prstGeom prst="rect">
            <a:avLst/>
          </a:prstGeom>
          <a:noFill/>
          <a:ln>
            <a:solidFill>
              <a:srgbClr val="1CA3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a:solidFill>
                <a:prstClr val="white"/>
              </a:solidFill>
              <a:latin typeface="Calibri" panose="020F0502020204030204"/>
            </a:endParaRPr>
          </a:p>
        </p:txBody>
      </p:sp>
      <p:sp>
        <p:nvSpPr>
          <p:cNvPr id="26" name="Tekstvak 25">
            <a:extLst>
              <a:ext uri="{FF2B5EF4-FFF2-40B4-BE49-F238E27FC236}">
                <a16:creationId xmlns:a16="http://schemas.microsoft.com/office/drawing/2014/main" id="{E7CAAC42-11EA-360F-B5D9-1A970B730018}"/>
              </a:ext>
            </a:extLst>
          </p:cNvPr>
          <p:cNvSpPr txBox="1"/>
          <p:nvPr userDrawn="1"/>
        </p:nvSpPr>
        <p:spPr>
          <a:xfrm>
            <a:off x="97962" y="1410386"/>
            <a:ext cx="3517305"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nl-NL" sz="2400" dirty="0">
                <a:solidFill>
                  <a:prstClr val="white">
                    <a:lumMod val="95000"/>
                  </a:prstClr>
                </a:solidFill>
                <a:latin typeface="Arial Black" panose="020B0A04020102020204" pitchFamily="34" charset="0"/>
              </a:rPr>
              <a:t>GOALS</a:t>
            </a:r>
            <a:endParaRPr kumimoji="0" lang="nl-NL" sz="2400" b="0" i="0" u="none" strike="noStrike" kern="1200" cap="none" spc="0" normalizeH="0" baseline="0" noProof="0" dirty="0">
              <a:ln>
                <a:noFill/>
              </a:ln>
              <a:solidFill>
                <a:prstClr val="white">
                  <a:lumMod val="95000"/>
                </a:prstClr>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2000853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elen stap B">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61CFB622-BB83-AE8D-94D9-4F1CBDBA6BA0}"/>
              </a:ext>
            </a:extLst>
          </p:cNvPr>
          <p:cNvSpPr/>
          <p:nvPr userDrawn="1"/>
        </p:nvSpPr>
        <p:spPr>
          <a:xfrm>
            <a:off x="53255" y="46533"/>
            <a:ext cx="334623" cy="316371"/>
          </a:xfrm>
          <a:prstGeom prst="rect">
            <a:avLst/>
          </a:prstGeom>
          <a:solidFill>
            <a:srgbClr val="1CA3DA"/>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1600" dirty="0"/>
              <a:t>2</a:t>
            </a:r>
          </a:p>
        </p:txBody>
      </p:sp>
      <p:sp>
        <p:nvSpPr>
          <p:cNvPr id="5" name="Tekstvak 4">
            <a:extLst>
              <a:ext uri="{FF2B5EF4-FFF2-40B4-BE49-F238E27FC236}">
                <a16:creationId xmlns:a16="http://schemas.microsoft.com/office/drawing/2014/main" id="{241B29FB-61AD-9BF9-DDEB-709E23D5964F}"/>
              </a:ext>
            </a:extLst>
          </p:cNvPr>
          <p:cNvSpPr txBox="1"/>
          <p:nvPr userDrawn="1"/>
        </p:nvSpPr>
        <p:spPr>
          <a:xfrm>
            <a:off x="365589" y="26178"/>
            <a:ext cx="4765212" cy="369332"/>
          </a:xfrm>
          <a:prstGeom prst="rect">
            <a:avLst/>
          </a:prstGeom>
          <a:noFill/>
        </p:spPr>
        <p:txBody>
          <a:bodyPr wrap="square" rtlCol="0">
            <a:spAutoFit/>
          </a:bodyPr>
          <a:lstStyle/>
          <a:p>
            <a:r>
              <a:rPr lang="nl-NL" dirty="0">
                <a:solidFill>
                  <a:srgbClr val="109ED8"/>
                </a:solidFill>
                <a:latin typeface="+mj-lt"/>
              </a:rPr>
              <a:t>Goals step B</a:t>
            </a:r>
          </a:p>
        </p:txBody>
      </p:sp>
      <p:sp>
        <p:nvSpPr>
          <p:cNvPr id="6" name="Tekstvak 5">
            <a:extLst>
              <a:ext uri="{FF2B5EF4-FFF2-40B4-BE49-F238E27FC236}">
                <a16:creationId xmlns:a16="http://schemas.microsoft.com/office/drawing/2014/main" id="{C25587BA-FB1C-8D10-A700-BEEA72B28200}"/>
              </a:ext>
            </a:extLst>
          </p:cNvPr>
          <p:cNvSpPr txBox="1"/>
          <p:nvPr userDrawn="1"/>
        </p:nvSpPr>
        <p:spPr>
          <a:xfrm>
            <a:off x="387878" y="362904"/>
            <a:ext cx="9797522" cy="276999"/>
          </a:xfrm>
          <a:prstGeom prst="rect">
            <a:avLst/>
          </a:prstGeom>
          <a:noFill/>
        </p:spPr>
        <p:txBody>
          <a:bodyPr wrap="square" rtlCol="0">
            <a:spAutoFit/>
          </a:bodyPr>
          <a:lstStyle/>
          <a:p>
            <a:r>
              <a:rPr lang="en-US" sz="1200" b="1" dirty="0"/>
              <a:t>b. Select and formulate SMART principles. </a:t>
            </a:r>
            <a:r>
              <a:rPr lang="en-US" sz="1200" dirty="0"/>
              <a:t>When the sticky notes are grouped, the group will be able to formulate shared objectives in this field.</a:t>
            </a:r>
          </a:p>
        </p:txBody>
      </p:sp>
      <p:sp>
        <p:nvSpPr>
          <p:cNvPr id="7" name="Rechthoek 6">
            <a:extLst>
              <a:ext uri="{FF2B5EF4-FFF2-40B4-BE49-F238E27FC236}">
                <a16:creationId xmlns:a16="http://schemas.microsoft.com/office/drawing/2014/main" id="{28D2E8BA-4EC1-D192-A116-B61DAE41618B}"/>
              </a:ext>
            </a:extLst>
          </p:cNvPr>
          <p:cNvSpPr/>
          <p:nvPr userDrawn="1"/>
        </p:nvSpPr>
        <p:spPr>
          <a:xfrm>
            <a:off x="80211" y="824570"/>
            <a:ext cx="12013827" cy="5919132"/>
          </a:xfrm>
          <a:prstGeom prst="rect">
            <a:avLst/>
          </a:prstGeom>
          <a:noFill/>
          <a:ln>
            <a:solidFill>
              <a:srgbClr val="1CA3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a:solidFill>
                <a:prstClr val="white"/>
              </a:solidFill>
              <a:latin typeface="Calibri" panose="020F0502020204030204"/>
            </a:endParaRPr>
          </a:p>
        </p:txBody>
      </p:sp>
      <p:sp>
        <p:nvSpPr>
          <p:cNvPr id="8" name="Tekstvak 7">
            <a:extLst>
              <a:ext uri="{FF2B5EF4-FFF2-40B4-BE49-F238E27FC236}">
                <a16:creationId xmlns:a16="http://schemas.microsoft.com/office/drawing/2014/main" id="{7B595443-25D7-8677-9878-49683BE87A6B}"/>
              </a:ext>
            </a:extLst>
          </p:cNvPr>
          <p:cNvSpPr txBox="1"/>
          <p:nvPr userDrawn="1"/>
        </p:nvSpPr>
        <p:spPr>
          <a:xfrm>
            <a:off x="324848" y="1886441"/>
            <a:ext cx="1172094" cy="369332"/>
          </a:xfrm>
          <a:prstGeom prst="rect">
            <a:avLst/>
          </a:prstGeom>
          <a:noFill/>
        </p:spPr>
        <p:txBody>
          <a:bodyPr wrap="square" rtlCol="0">
            <a:spAutoFit/>
          </a:bodyPr>
          <a:lstStyle/>
          <a:p>
            <a:pPr algn="ctr"/>
            <a:r>
              <a:rPr lang="nl-NL" dirty="0">
                <a:solidFill>
                  <a:schemeClr val="bg1">
                    <a:lumMod val="85000"/>
                  </a:schemeClr>
                </a:solidFill>
              </a:rPr>
              <a:t>GOAL 1</a:t>
            </a:r>
          </a:p>
        </p:txBody>
      </p:sp>
      <p:sp>
        <p:nvSpPr>
          <p:cNvPr id="9" name="Tekstvak 8">
            <a:extLst>
              <a:ext uri="{FF2B5EF4-FFF2-40B4-BE49-F238E27FC236}">
                <a16:creationId xmlns:a16="http://schemas.microsoft.com/office/drawing/2014/main" id="{12109128-1571-0897-C8F5-80E59A1C7954}"/>
              </a:ext>
            </a:extLst>
          </p:cNvPr>
          <p:cNvSpPr txBox="1"/>
          <p:nvPr userDrawn="1"/>
        </p:nvSpPr>
        <p:spPr>
          <a:xfrm>
            <a:off x="324848" y="2889102"/>
            <a:ext cx="1172094" cy="369332"/>
          </a:xfrm>
          <a:prstGeom prst="rect">
            <a:avLst/>
          </a:prstGeom>
          <a:noFill/>
        </p:spPr>
        <p:txBody>
          <a:bodyPr wrap="square" rtlCol="0">
            <a:spAutoFit/>
          </a:bodyPr>
          <a:lstStyle/>
          <a:p>
            <a:pPr algn="ctr"/>
            <a:r>
              <a:rPr lang="nl-NL" dirty="0">
                <a:solidFill>
                  <a:schemeClr val="bg1">
                    <a:lumMod val="85000"/>
                  </a:schemeClr>
                </a:solidFill>
              </a:rPr>
              <a:t>GOAL 2</a:t>
            </a:r>
          </a:p>
        </p:txBody>
      </p:sp>
      <p:sp>
        <p:nvSpPr>
          <p:cNvPr id="10" name="Tekstvak 9">
            <a:extLst>
              <a:ext uri="{FF2B5EF4-FFF2-40B4-BE49-F238E27FC236}">
                <a16:creationId xmlns:a16="http://schemas.microsoft.com/office/drawing/2014/main" id="{C5F3BDF2-4B56-6A3B-4A76-A85DDC934486}"/>
              </a:ext>
            </a:extLst>
          </p:cNvPr>
          <p:cNvSpPr txBox="1"/>
          <p:nvPr userDrawn="1"/>
        </p:nvSpPr>
        <p:spPr>
          <a:xfrm>
            <a:off x="324848" y="3891763"/>
            <a:ext cx="1172094" cy="369332"/>
          </a:xfrm>
          <a:prstGeom prst="rect">
            <a:avLst/>
          </a:prstGeom>
          <a:noFill/>
        </p:spPr>
        <p:txBody>
          <a:bodyPr wrap="square" rtlCol="0">
            <a:spAutoFit/>
          </a:bodyPr>
          <a:lstStyle/>
          <a:p>
            <a:pPr algn="ctr"/>
            <a:r>
              <a:rPr lang="nl-NL" dirty="0">
                <a:solidFill>
                  <a:schemeClr val="bg1">
                    <a:lumMod val="85000"/>
                  </a:schemeClr>
                </a:solidFill>
              </a:rPr>
              <a:t>GOAL 3</a:t>
            </a:r>
          </a:p>
        </p:txBody>
      </p:sp>
      <p:sp>
        <p:nvSpPr>
          <p:cNvPr id="11" name="Tekstvak 10">
            <a:extLst>
              <a:ext uri="{FF2B5EF4-FFF2-40B4-BE49-F238E27FC236}">
                <a16:creationId xmlns:a16="http://schemas.microsoft.com/office/drawing/2014/main" id="{C7DB4FFA-AB9A-979E-3DE7-B0085549B40C}"/>
              </a:ext>
            </a:extLst>
          </p:cNvPr>
          <p:cNvSpPr txBox="1"/>
          <p:nvPr userDrawn="1"/>
        </p:nvSpPr>
        <p:spPr>
          <a:xfrm>
            <a:off x="324848" y="4894424"/>
            <a:ext cx="1172094" cy="369332"/>
          </a:xfrm>
          <a:prstGeom prst="rect">
            <a:avLst/>
          </a:prstGeom>
          <a:noFill/>
        </p:spPr>
        <p:txBody>
          <a:bodyPr wrap="square" rtlCol="0">
            <a:spAutoFit/>
          </a:bodyPr>
          <a:lstStyle/>
          <a:p>
            <a:pPr algn="ctr"/>
            <a:r>
              <a:rPr lang="nl-NL" dirty="0">
                <a:solidFill>
                  <a:schemeClr val="bg1">
                    <a:lumMod val="85000"/>
                  </a:schemeClr>
                </a:solidFill>
              </a:rPr>
              <a:t>GOAL 4</a:t>
            </a:r>
          </a:p>
        </p:txBody>
      </p:sp>
      <p:sp>
        <p:nvSpPr>
          <p:cNvPr id="12" name="Tekstvak 11">
            <a:extLst>
              <a:ext uri="{FF2B5EF4-FFF2-40B4-BE49-F238E27FC236}">
                <a16:creationId xmlns:a16="http://schemas.microsoft.com/office/drawing/2014/main" id="{15A40551-782B-A75D-895E-769EA4E4D69A}"/>
              </a:ext>
            </a:extLst>
          </p:cNvPr>
          <p:cNvSpPr txBox="1"/>
          <p:nvPr userDrawn="1"/>
        </p:nvSpPr>
        <p:spPr>
          <a:xfrm>
            <a:off x="324848" y="5897086"/>
            <a:ext cx="1172094" cy="369332"/>
          </a:xfrm>
          <a:prstGeom prst="rect">
            <a:avLst/>
          </a:prstGeom>
          <a:noFill/>
        </p:spPr>
        <p:txBody>
          <a:bodyPr wrap="square" rtlCol="0">
            <a:spAutoFit/>
          </a:bodyPr>
          <a:lstStyle/>
          <a:p>
            <a:pPr algn="ctr"/>
            <a:r>
              <a:rPr lang="nl-NL" dirty="0">
                <a:solidFill>
                  <a:schemeClr val="bg1">
                    <a:lumMod val="85000"/>
                  </a:schemeClr>
                </a:solidFill>
              </a:rPr>
              <a:t>GOAL 5</a:t>
            </a:r>
          </a:p>
        </p:txBody>
      </p:sp>
      <p:sp>
        <p:nvSpPr>
          <p:cNvPr id="13" name="Tekstvak 12">
            <a:extLst>
              <a:ext uri="{FF2B5EF4-FFF2-40B4-BE49-F238E27FC236}">
                <a16:creationId xmlns:a16="http://schemas.microsoft.com/office/drawing/2014/main" id="{D15A25B8-7028-CD70-DD64-56E8F9902AC0}"/>
              </a:ext>
            </a:extLst>
          </p:cNvPr>
          <p:cNvSpPr txBox="1"/>
          <p:nvPr userDrawn="1"/>
        </p:nvSpPr>
        <p:spPr>
          <a:xfrm>
            <a:off x="1599332" y="956274"/>
            <a:ext cx="1800000" cy="369332"/>
          </a:xfrm>
          <a:prstGeom prst="rect">
            <a:avLst/>
          </a:prstGeom>
          <a:noFill/>
        </p:spPr>
        <p:txBody>
          <a:bodyPr wrap="square" rtlCol="0">
            <a:spAutoFit/>
          </a:bodyPr>
          <a:lstStyle/>
          <a:p>
            <a:pPr algn="ctr"/>
            <a:r>
              <a:rPr lang="nl-NL" dirty="0" err="1">
                <a:solidFill>
                  <a:schemeClr val="bg1">
                    <a:lumMod val="85000"/>
                  </a:schemeClr>
                </a:solidFill>
              </a:rPr>
              <a:t>Specific</a:t>
            </a:r>
            <a:endParaRPr lang="nl-NL" dirty="0">
              <a:solidFill>
                <a:schemeClr val="bg1">
                  <a:lumMod val="85000"/>
                </a:schemeClr>
              </a:solidFill>
            </a:endParaRPr>
          </a:p>
        </p:txBody>
      </p:sp>
      <p:sp>
        <p:nvSpPr>
          <p:cNvPr id="14" name="Tekstvak 13">
            <a:extLst>
              <a:ext uri="{FF2B5EF4-FFF2-40B4-BE49-F238E27FC236}">
                <a16:creationId xmlns:a16="http://schemas.microsoft.com/office/drawing/2014/main" id="{207F0A22-5669-CC8F-95F6-57F5646DAC29}"/>
              </a:ext>
            </a:extLst>
          </p:cNvPr>
          <p:cNvSpPr txBox="1"/>
          <p:nvPr userDrawn="1"/>
        </p:nvSpPr>
        <p:spPr>
          <a:xfrm>
            <a:off x="9695200" y="956274"/>
            <a:ext cx="1800000" cy="369332"/>
          </a:xfrm>
          <a:prstGeom prst="rect">
            <a:avLst/>
          </a:prstGeom>
          <a:noFill/>
        </p:spPr>
        <p:txBody>
          <a:bodyPr wrap="square" rtlCol="0">
            <a:spAutoFit/>
          </a:bodyPr>
          <a:lstStyle/>
          <a:p>
            <a:pPr algn="ctr"/>
            <a:r>
              <a:rPr lang="nl-NL" dirty="0" err="1">
                <a:solidFill>
                  <a:schemeClr val="bg1">
                    <a:lumMod val="85000"/>
                  </a:schemeClr>
                </a:solidFill>
              </a:rPr>
              <a:t>Timely</a:t>
            </a:r>
            <a:endParaRPr lang="nl-NL" dirty="0">
              <a:solidFill>
                <a:schemeClr val="bg1">
                  <a:lumMod val="85000"/>
                </a:schemeClr>
              </a:solidFill>
            </a:endParaRPr>
          </a:p>
        </p:txBody>
      </p:sp>
      <p:sp>
        <p:nvSpPr>
          <p:cNvPr id="15" name="Tekstvak 14">
            <a:extLst>
              <a:ext uri="{FF2B5EF4-FFF2-40B4-BE49-F238E27FC236}">
                <a16:creationId xmlns:a16="http://schemas.microsoft.com/office/drawing/2014/main" id="{ABE98BD7-859F-EF14-B503-ADB8A15B2AC8}"/>
              </a:ext>
            </a:extLst>
          </p:cNvPr>
          <p:cNvSpPr txBox="1"/>
          <p:nvPr userDrawn="1"/>
        </p:nvSpPr>
        <p:spPr>
          <a:xfrm>
            <a:off x="7671233" y="956274"/>
            <a:ext cx="1800000" cy="369332"/>
          </a:xfrm>
          <a:prstGeom prst="rect">
            <a:avLst/>
          </a:prstGeom>
          <a:noFill/>
        </p:spPr>
        <p:txBody>
          <a:bodyPr wrap="square" rtlCol="0">
            <a:spAutoFit/>
          </a:bodyPr>
          <a:lstStyle/>
          <a:p>
            <a:pPr algn="ctr"/>
            <a:r>
              <a:rPr lang="nl-NL" dirty="0" err="1">
                <a:solidFill>
                  <a:schemeClr val="bg1">
                    <a:lumMod val="85000"/>
                  </a:schemeClr>
                </a:solidFill>
              </a:rPr>
              <a:t>Realistic</a:t>
            </a:r>
            <a:endParaRPr lang="nl-NL" dirty="0">
              <a:solidFill>
                <a:schemeClr val="bg1">
                  <a:lumMod val="85000"/>
                </a:schemeClr>
              </a:solidFill>
            </a:endParaRPr>
          </a:p>
        </p:txBody>
      </p:sp>
      <p:sp>
        <p:nvSpPr>
          <p:cNvPr id="16" name="Tekstvak 15">
            <a:extLst>
              <a:ext uri="{FF2B5EF4-FFF2-40B4-BE49-F238E27FC236}">
                <a16:creationId xmlns:a16="http://schemas.microsoft.com/office/drawing/2014/main" id="{8E2E3552-1E4A-5DD4-2E59-3E8FB4961330}"/>
              </a:ext>
            </a:extLst>
          </p:cNvPr>
          <p:cNvSpPr txBox="1"/>
          <p:nvPr userDrawn="1"/>
        </p:nvSpPr>
        <p:spPr>
          <a:xfrm>
            <a:off x="5647266" y="956274"/>
            <a:ext cx="1800000" cy="369332"/>
          </a:xfrm>
          <a:prstGeom prst="rect">
            <a:avLst/>
          </a:prstGeom>
          <a:noFill/>
        </p:spPr>
        <p:txBody>
          <a:bodyPr wrap="square" rtlCol="0">
            <a:spAutoFit/>
          </a:bodyPr>
          <a:lstStyle/>
          <a:p>
            <a:pPr algn="ctr"/>
            <a:r>
              <a:rPr lang="nl-NL" dirty="0">
                <a:solidFill>
                  <a:schemeClr val="bg1">
                    <a:lumMod val="85000"/>
                  </a:schemeClr>
                </a:solidFill>
              </a:rPr>
              <a:t>Action-</a:t>
            </a:r>
            <a:r>
              <a:rPr lang="nl-NL" dirty="0" err="1">
                <a:solidFill>
                  <a:schemeClr val="bg1">
                    <a:lumMod val="85000"/>
                  </a:schemeClr>
                </a:solidFill>
              </a:rPr>
              <a:t>oriented</a:t>
            </a:r>
            <a:endParaRPr lang="nl-NL" dirty="0">
              <a:solidFill>
                <a:schemeClr val="bg1">
                  <a:lumMod val="85000"/>
                </a:schemeClr>
              </a:solidFill>
            </a:endParaRPr>
          </a:p>
        </p:txBody>
      </p:sp>
      <p:sp>
        <p:nvSpPr>
          <p:cNvPr id="17" name="Tekstvak 16">
            <a:extLst>
              <a:ext uri="{FF2B5EF4-FFF2-40B4-BE49-F238E27FC236}">
                <a16:creationId xmlns:a16="http://schemas.microsoft.com/office/drawing/2014/main" id="{FCFEC7D1-79BE-7DEC-F656-2BA4633CFC00}"/>
              </a:ext>
            </a:extLst>
          </p:cNvPr>
          <p:cNvSpPr txBox="1"/>
          <p:nvPr userDrawn="1"/>
        </p:nvSpPr>
        <p:spPr>
          <a:xfrm>
            <a:off x="3623299" y="956274"/>
            <a:ext cx="1800000" cy="369332"/>
          </a:xfrm>
          <a:prstGeom prst="rect">
            <a:avLst/>
          </a:prstGeom>
          <a:noFill/>
        </p:spPr>
        <p:txBody>
          <a:bodyPr wrap="square" rtlCol="0">
            <a:spAutoFit/>
          </a:bodyPr>
          <a:lstStyle/>
          <a:p>
            <a:pPr algn="ctr"/>
            <a:r>
              <a:rPr lang="nl-NL" dirty="0" err="1">
                <a:solidFill>
                  <a:schemeClr val="bg1">
                    <a:lumMod val="85000"/>
                  </a:schemeClr>
                </a:solidFill>
              </a:rPr>
              <a:t>Measurable</a:t>
            </a:r>
            <a:endParaRPr lang="nl-NL" dirty="0">
              <a:solidFill>
                <a:schemeClr val="bg1">
                  <a:lumMod val="85000"/>
                </a:schemeClr>
              </a:solidFill>
            </a:endParaRPr>
          </a:p>
        </p:txBody>
      </p:sp>
    </p:spTree>
    <p:extLst>
      <p:ext uri="{BB962C8B-B14F-4D97-AF65-F5344CB8AC3E}">
        <p14:creationId xmlns:p14="http://schemas.microsoft.com/office/powerpoint/2010/main" val="1728311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elgroepen">
    <p:spTree>
      <p:nvGrpSpPr>
        <p:cNvPr id="1" name=""/>
        <p:cNvGrpSpPr/>
        <p:nvPr/>
      </p:nvGrpSpPr>
      <p:grpSpPr>
        <a:xfrm>
          <a:off x="0" y="0"/>
          <a:ext cx="0" cy="0"/>
          <a:chOff x="0" y="0"/>
          <a:chExt cx="0" cy="0"/>
        </a:xfrm>
      </p:grpSpPr>
      <p:sp>
        <p:nvSpPr>
          <p:cNvPr id="3" name="Ovaal 2">
            <a:extLst>
              <a:ext uri="{FF2B5EF4-FFF2-40B4-BE49-F238E27FC236}">
                <a16:creationId xmlns:a16="http://schemas.microsoft.com/office/drawing/2014/main" id="{1057F61E-4E36-3035-1AD4-E2B49C8ECB88}"/>
              </a:ext>
            </a:extLst>
          </p:cNvPr>
          <p:cNvSpPr/>
          <p:nvPr userDrawn="1"/>
        </p:nvSpPr>
        <p:spPr>
          <a:xfrm>
            <a:off x="6401299" y="392982"/>
            <a:ext cx="863299" cy="623016"/>
          </a:xfrm>
          <a:prstGeom prst="ellipse">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Ovaal 3">
            <a:extLst>
              <a:ext uri="{FF2B5EF4-FFF2-40B4-BE49-F238E27FC236}">
                <a16:creationId xmlns:a16="http://schemas.microsoft.com/office/drawing/2014/main" id="{94DAEDC1-A35D-D50E-985E-38E2CD161DEC}"/>
              </a:ext>
            </a:extLst>
          </p:cNvPr>
          <p:cNvSpPr/>
          <p:nvPr userDrawn="1"/>
        </p:nvSpPr>
        <p:spPr>
          <a:xfrm>
            <a:off x="7339518" y="392988"/>
            <a:ext cx="863299" cy="623016"/>
          </a:xfrm>
          <a:prstGeom prst="ellipse">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Ovaal 4">
            <a:extLst>
              <a:ext uri="{FF2B5EF4-FFF2-40B4-BE49-F238E27FC236}">
                <a16:creationId xmlns:a16="http://schemas.microsoft.com/office/drawing/2014/main" id="{5C59161F-0472-41C2-0A45-4BF93113663E}"/>
              </a:ext>
            </a:extLst>
          </p:cNvPr>
          <p:cNvSpPr/>
          <p:nvPr userDrawn="1"/>
        </p:nvSpPr>
        <p:spPr>
          <a:xfrm>
            <a:off x="8277736" y="392986"/>
            <a:ext cx="863299" cy="623016"/>
          </a:xfrm>
          <a:prstGeom prst="ellipse">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Ovaal 5">
            <a:extLst>
              <a:ext uri="{FF2B5EF4-FFF2-40B4-BE49-F238E27FC236}">
                <a16:creationId xmlns:a16="http://schemas.microsoft.com/office/drawing/2014/main" id="{48067FE8-B1D9-86A5-6B38-D9369E8BC84F}"/>
              </a:ext>
            </a:extLst>
          </p:cNvPr>
          <p:cNvSpPr/>
          <p:nvPr userDrawn="1"/>
        </p:nvSpPr>
        <p:spPr>
          <a:xfrm>
            <a:off x="9211634" y="392982"/>
            <a:ext cx="863299" cy="623016"/>
          </a:xfrm>
          <a:prstGeom prst="ellipse">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vaal 6">
            <a:extLst>
              <a:ext uri="{FF2B5EF4-FFF2-40B4-BE49-F238E27FC236}">
                <a16:creationId xmlns:a16="http://schemas.microsoft.com/office/drawing/2014/main" id="{9E4A130C-4285-95B9-4E9D-07BF8E7E3A58}"/>
              </a:ext>
            </a:extLst>
          </p:cNvPr>
          <p:cNvSpPr/>
          <p:nvPr userDrawn="1"/>
        </p:nvSpPr>
        <p:spPr>
          <a:xfrm>
            <a:off x="10149850" y="392982"/>
            <a:ext cx="863299" cy="623016"/>
          </a:xfrm>
          <a:prstGeom prst="ellipse">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Ovaal 7">
            <a:extLst>
              <a:ext uri="{FF2B5EF4-FFF2-40B4-BE49-F238E27FC236}">
                <a16:creationId xmlns:a16="http://schemas.microsoft.com/office/drawing/2014/main" id="{503BC412-C834-73D5-AB3E-76DFD0BA8C0B}"/>
              </a:ext>
            </a:extLst>
          </p:cNvPr>
          <p:cNvSpPr/>
          <p:nvPr userDrawn="1"/>
        </p:nvSpPr>
        <p:spPr>
          <a:xfrm>
            <a:off x="11088069" y="392984"/>
            <a:ext cx="863299" cy="623016"/>
          </a:xfrm>
          <a:prstGeom prst="ellipse">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hthoek 8">
            <a:extLst>
              <a:ext uri="{FF2B5EF4-FFF2-40B4-BE49-F238E27FC236}">
                <a16:creationId xmlns:a16="http://schemas.microsoft.com/office/drawing/2014/main" id="{963FA661-0270-678A-6753-92A20DB34D52}"/>
              </a:ext>
            </a:extLst>
          </p:cNvPr>
          <p:cNvSpPr/>
          <p:nvPr userDrawn="1"/>
        </p:nvSpPr>
        <p:spPr>
          <a:xfrm>
            <a:off x="53255" y="46533"/>
            <a:ext cx="334623" cy="316371"/>
          </a:xfrm>
          <a:prstGeom prst="rect">
            <a:avLst/>
          </a:prstGeom>
          <a:solidFill>
            <a:srgbClr val="1CA3DA"/>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1600" dirty="0"/>
              <a:t>3</a:t>
            </a:r>
          </a:p>
        </p:txBody>
      </p:sp>
      <p:sp>
        <p:nvSpPr>
          <p:cNvPr id="10" name="Tekstvak 9">
            <a:extLst>
              <a:ext uri="{FF2B5EF4-FFF2-40B4-BE49-F238E27FC236}">
                <a16:creationId xmlns:a16="http://schemas.microsoft.com/office/drawing/2014/main" id="{870274C8-8F7D-46F9-1BDE-A77C44BFA10B}"/>
              </a:ext>
            </a:extLst>
          </p:cNvPr>
          <p:cNvSpPr txBox="1"/>
          <p:nvPr userDrawn="1"/>
        </p:nvSpPr>
        <p:spPr>
          <a:xfrm>
            <a:off x="365589" y="26178"/>
            <a:ext cx="4765212" cy="369332"/>
          </a:xfrm>
          <a:prstGeom prst="rect">
            <a:avLst/>
          </a:prstGeom>
          <a:noFill/>
        </p:spPr>
        <p:txBody>
          <a:bodyPr wrap="square" rtlCol="0">
            <a:spAutoFit/>
          </a:bodyPr>
          <a:lstStyle/>
          <a:p>
            <a:r>
              <a:rPr lang="nl-NL" dirty="0">
                <a:solidFill>
                  <a:srgbClr val="1CA3DA"/>
                </a:solidFill>
                <a:effectLst/>
              </a:rPr>
              <a:t>Target </a:t>
            </a:r>
            <a:r>
              <a:rPr lang="nl-NL" dirty="0" err="1">
                <a:solidFill>
                  <a:srgbClr val="1CA3DA"/>
                </a:solidFill>
                <a:effectLst/>
              </a:rPr>
              <a:t>groups</a:t>
            </a:r>
            <a:endParaRPr lang="nl-NL" dirty="0"/>
          </a:p>
        </p:txBody>
      </p:sp>
      <p:sp>
        <p:nvSpPr>
          <p:cNvPr id="11" name="Tekstvak 10">
            <a:extLst>
              <a:ext uri="{FF2B5EF4-FFF2-40B4-BE49-F238E27FC236}">
                <a16:creationId xmlns:a16="http://schemas.microsoft.com/office/drawing/2014/main" id="{4876C1EE-F7F2-E061-7549-37CE757B582A}"/>
              </a:ext>
            </a:extLst>
          </p:cNvPr>
          <p:cNvSpPr txBox="1"/>
          <p:nvPr userDrawn="1"/>
        </p:nvSpPr>
        <p:spPr>
          <a:xfrm>
            <a:off x="387878" y="362904"/>
            <a:ext cx="5402824" cy="646331"/>
          </a:xfrm>
          <a:prstGeom prst="rect">
            <a:avLst/>
          </a:prstGeom>
          <a:noFill/>
        </p:spPr>
        <p:txBody>
          <a:bodyPr wrap="square" rtlCol="0">
            <a:spAutoFit/>
          </a:bodyPr>
          <a:lstStyle/>
          <a:p>
            <a:r>
              <a:rPr lang="en-US" sz="1200" dirty="0"/>
              <a:t>Describe the target group. What type of teacher is the professional development activity intended for? Use the building blocks for </a:t>
            </a:r>
            <a:r>
              <a:rPr lang="en-US" sz="1200"/>
              <a:t>key teacher </a:t>
            </a:r>
            <a:r>
              <a:rPr lang="en-US" sz="1200" dirty="0"/>
              <a:t>characteristics (see right). Use round sticky notes to describe relevant additional characteristics.</a:t>
            </a:r>
          </a:p>
        </p:txBody>
      </p:sp>
      <p:sp>
        <p:nvSpPr>
          <p:cNvPr id="12" name="Rechthoek 11">
            <a:extLst>
              <a:ext uri="{FF2B5EF4-FFF2-40B4-BE49-F238E27FC236}">
                <a16:creationId xmlns:a16="http://schemas.microsoft.com/office/drawing/2014/main" id="{38FD4676-3CD0-4D8D-5FC0-0D34C72F626F}"/>
              </a:ext>
            </a:extLst>
          </p:cNvPr>
          <p:cNvSpPr/>
          <p:nvPr userDrawn="1"/>
        </p:nvSpPr>
        <p:spPr>
          <a:xfrm>
            <a:off x="101600" y="1410386"/>
            <a:ext cx="11992438" cy="5333315"/>
          </a:xfrm>
          <a:prstGeom prst="rect">
            <a:avLst/>
          </a:prstGeom>
          <a:noFill/>
          <a:ln>
            <a:solidFill>
              <a:srgbClr val="1CA3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a:solidFill>
                <a:prstClr val="white"/>
              </a:solidFill>
              <a:latin typeface="Calibri" panose="020F0502020204030204"/>
            </a:endParaRPr>
          </a:p>
        </p:txBody>
      </p:sp>
      <p:pic>
        <p:nvPicPr>
          <p:cNvPr id="13" name="Afbeelding 12">
            <a:extLst>
              <a:ext uri="{FF2B5EF4-FFF2-40B4-BE49-F238E27FC236}">
                <a16:creationId xmlns:a16="http://schemas.microsoft.com/office/drawing/2014/main" id="{C124B439-9748-3C54-B79F-28A2E1A15C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83" t="9948" r="93103" b="83520"/>
          <a:stretch/>
        </p:blipFill>
        <p:spPr>
          <a:xfrm>
            <a:off x="384593" y="2360110"/>
            <a:ext cx="394224" cy="427077"/>
          </a:xfrm>
          <a:prstGeom prst="rect">
            <a:avLst/>
          </a:prstGeom>
        </p:spPr>
      </p:pic>
      <p:pic>
        <p:nvPicPr>
          <p:cNvPr id="16" name="Afbeelding 15">
            <a:extLst>
              <a:ext uri="{FF2B5EF4-FFF2-40B4-BE49-F238E27FC236}">
                <a16:creationId xmlns:a16="http://schemas.microsoft.com/office/drawing/2014/main" id="{B4D63412-5116-7B55-35A6-80D99CBA9DD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538" t="26328" r="93204" b="67040"/>
          <a:stretch/>
        </p:blipFill>
        <p:spPr>
          <a:xfrm>
            <a:off x="410875" y="3735754"/>
            <a:ext cx="341661" cy="433647"/>
          </a:xfrm>
          <a:prstGeom prst="rect">
            <a:avLst/>
          </a:prstGeom>
        </p:spPr>
      </p:pic>
      <p:pic>
        <p:nvPicPr>
          <p:cNvPr id="17" name="Afbeelding 16">
            <a:extLst>
              <a:ext uri="{FF2B5EF4-FFF2-40B4-BE49-F238E27FC236}">
                <a16:creationId xmlns:a16="http://schemas.microsoft.com/office/drawing/2014/main" id="{A52F819B-FA38-187A-E03D-37BB33ECB10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82" t="35070" r="91158" b="58499"/>
          <a:stretch/>
        </p:blipFill>
        <p:spPr>
          <a:xfrm>
            <a:off x="266326" y="4420291"/>
            <a:ext cx="630759" cy="420506"/>
          </a:xfrm>
          <a:prstGeom prst="rect">
            <a:avLst/>
          </a:prstGeom>
        </p:spPr>
      </p:pic>
      <p:pic>
        <p:nvPicPr>
          <p:cNvPr id="41" name="Afbeelding 40">
            <a:extLst>
              <a:ext uri="{FF2B5EF4-FFF2-40B4-BE49-F238E27FC236}">
                <a16:creationId xmlns:a16="http://schemas.microsoft.com/office/drawing/2014/main" id="{36C7AA7F-DF33-799F-09B7-4FB12A26EE9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7123" t="1" r="44317" b="-8103"/>
          <a:stretch/>
        </p:blipFill>
        <p:spPr>
          <a:xfrm>
            <a:off x="327497" y="2996568"/>
            <a:ext cx="505660" cy="522836"/>
          </a:xfrm>
          <a:prstGeom prst="rect">
            <a:avLst/>
          </a:prstGeom>
        </p:spPr>
      </p:pic>
      <p:pic>
        <p:nvPicPr>
          <p:cNvPr id="42" name="Afbeelding 41">
            <a:extLst>
              <a:ext uri="{FF2B5EF4-FFF2-40B4-BE49-F238E27FC236}">
                <a16:creationId xmlns:a16="http://schemas.microsoft.com/office/drawing/2014/main" id="{604AEC4C-3A8C-95AD-67E7-4CD1CB54926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84236" b="8535"/>
          <a:stretch/>
        </p:blipFill>
        <p:spPr>
          <a:xfrm>
            <a:off x="365589" y="1708357"/>
            <a:ext cx="429477" cy="442372"/>
          </a:xfrm>
          <a:prstGeom prst="rect">
            <a:avLst/>
          </a:prstGeom>
        </p:spPr>
      </p:pic>
      <p:sp>
        <p:nvSpPr>
          <p:cNvPr id="43" name="Tekstvak 42">
            <a:extLst>
              <a:ext uri="{FF2B5EF4-FFF2-40B4-BE49-F238E27FC236}">
                <a16:creationId xmlns:a16="http://schemas.microsoft.com/office/drawing/2014/main" id="{DC94131C-E4F9-5C12-D276-7C17BB3AF145}"/>
              </a:ext>
            </a:extLst>
          </p:cNvPr>
          <p:cNvSpPr txBox="1"/>
          <p:nvPr userDrawn="1"/>
        </p:nvSpPr>
        <p:spPr>
          <a:xfrm>
            <a:off x="266406" y="5721622"/>
            <a:ext cx="1296000" cy="1077218"/>
          </a:xfrm>
          <a:prstGeom prst="rect">
            <a:avLst/>
          </a:prstGeom>
          <a:noFill/>
        </p:spPr>
        <p:txBody>
          <a:bodyPr wrap="square" lIns="0" rtlCol="0">
            <a:spAutoFit/>
          </a:bodyPr>
          <a:lstStyle/>
          <a:p>
            <a:r>
              <a:rPr lang="en-US" sz="800" dirty="0"/>
              <a:t>The form and content of the professional development correspond to the personal and individual needs and interests of teachers with regard to what they want to learn and how they want to learn it.</a:t>
            </a:r>
            <a:endParaRPr lang="nl-NL" sz="800" dirty="0"/>
          </a:p>
        </p:txBody>
      </p:sp>
      <p:sp>
        <p:nvSpPr>
          <p:cNvPr id="44" name="Tekstvak 43">
            <a:extLst>
              <a:ext uri="{FF2B5EF4-FFF2-40B4-BE49-F238E27FC236}">
                <a16:creationId xmlns:a16="http://schemas.microsoft.com/office/drawing/2014/main" id="{D7DDA4EC-82CA-39C2-DCF2-6AAFBF44C603}"/>
              </a:ext>
            </a:extLst>
          </p:cNvPr>
          <p:cNvSpPr txBox="1"/>
          <p:nvPr userDrawn="1"/>
        </p:nvSpPr>
        <p:spPr>
          <a:xfrm>
            <a:off x="1565687" y="5721622"/>
            <a:ext cx="1296000" cy="1077218"/>
          </a:xfrm>
          <a:prstGeom prst="rect">
            <a:avLst/>
          </a:prstGeom>
          <a:noFill/>
        </p:spPr>
        <p:txBody>
          <a:bodyPr wrap="square" lIns="0" rtlCol="0">
            <a:spAutoFit/>
          </a:bodyPr>
          <a:lstStyle/>
          <a:p>
            <a:r>
              <a:rPr lang="en-US" sz="800" dirty="0"/>
              <a:t>The knowledge base and competencies that teachers already have at the beginning of the professional development process with regard to educational innovation with IT.</a:t>
            </a:r>
            <a:endParaRPr lang="nl-NL" sz="800" dirty="0"/>
          </a:p>
        </p:txBody>
      </p:sp>
      <p:sp>
        <p:nvSpPr>
          <p:cNvPr id="45" name="Tekstvak 44">
            <a:extLst>
              <a:ext uri="{FF2B5EF4-FFF2-40B4-BE49-F238E27FC236}">
                <a16:creationId xmlns:a16="http://schemas.microsoft.com/office/drawing/2014/main" id="{AF2D0963-8CCA-2478-049B-5C561BF5E09A}"/>
              </a:ext>
            </a:extLst>
          </p:cNvPr>
          <p:cNvSpPr txBox="1"/>
          <p:nvPr userDrawn="1"/>
        </p:nvSpPr>
        <p:spPr>
          <a:xfrm>
            <a:off x="2891158" y="5721622"/>
            <a:ext cx="1296000" cy="584775"/>
          </a:xfrm>
          <a:prstGeom prst="rect">
            <a:avLst/>
          </a:prstGeom>
          <a:noFill/>
        </p:spPr>
        <p:txBody>
          <a:bodyPr wrap="square" lIns="0" rtlCol="0">
            <a:spAutoFit/>
          </a:bodyPr>
          <a:lstStyle/>
          <a:p>
            <a:r>
              <a:rPr lang="en-US" sz="800" dirty="0"/>
              <a:t>The teachers' belief in their own abilities to implement educational innovation with IT in practice.</a:t>
            </a:r>
            <a:endParaRPr lang="nl-NL" sz="800" dirty="0"/>
          </a:p>
        </p:txBody>
      </p:sp>
      <p:sp>
        <p:nvSpPr>
          <p:cNvPr id="46" name="Tekstvak 45">
            <a:extLst>
              <a:ext uri="{FF2B5EF4-FFF2-40B4-BE49-F238E27FC236}">
                <a16:creationId xmlns:a16="http://schemas.microsoft.com/office/drawing/2014/main" id="{9582AD7D-54DD-BED0-524F-A6A41BD77DF0}"/>
              </a:ext>
            </a:extLst>
          </p:cNvPr>
          <p:cNvSpPr txBox="1"/>
          <p:nvPr userDrawn="1"/>
        </p:nvSpPr>
        <p:spPr>
          <a:xfrm>
            <a:off x="4200954" y="5721622"/>
            <a:ext cx="1296000" cy="707886"/>
          </a:xfrm>
          <a:prstGeom prst="rect">
            <a:avLst/>
          </a:prstGeom>
          <a:noFill/>
        </p:spPr>
        <p:txBody>
          <a:bodyPr wrap="square" lIns="0" rtlCol="0">
            <a:spAutoFit/>
          </a:bodyPr>
          <a:lstStyle/>
          <a:p>
            <a:r>
              <a:rPr lang="en-US" sz="800" dirty="0"/>
              <a:t>The ability to make informed and reasoned decisions on the use of existing technologies that improve learning and teaching.</a:t>
            </a:r>
            <a:endParaRPr lang="nl-NL" sz="800" dirty="0"/>
          </a:p>
        </p:txBody>
      </p:sp>
      <p:sp>
        <p:nvSpPr>
          <p:cNvPr id="47" name="Tekstvak 46">
            <a:extLst>
              <a:ext uri="{FF2B5EF4-FFF2-40B4-BE49-F238E27FC236}">
                <a16:creationId xmlns:a16="http://schemas.microsoft.com/office/drawing/2014/main" id="{E421689E-D8C9-7C23-AF9D-7A2899B642AB}"/>
              </a:ext>
            </a:extLst>
          </p:cNvPr>
          <p:cNvSpPr txBox="1"/>
          <p:nvPr userDrawn="1"/>
        </p:nvSpPr>
        <p:spPr>
          <a:xfrm>
            <a:off x="5506347" y="5721622"/>
            <a:ext cx="1296000" cy="830997"/>
          </a:xfrm>
          <a:prstGeom prst="rect">
            <a:avLst/>
          </a:prstGeom>
          <a:noFill/>
        </p:spPr>
        <p:txBody>
          <a:bodyPr wrap="square" lIns="0" rtlCol="0">
            <a:spAutoFit/>
          </a:bodyPr>
          <a:lstStyle/>
          <a:p>
            <a:r>
              <a:rPr lang="en-US" sz="800" dirty="0"/>
              <a:t>The will to learn and</a:t>
            </a:r>
          </a:p>
          <a:p>
            <a:r>
              <a:rPr lang="en-US" sz="800" dirty="0"/>
              <a:t>innovate in the educational process using IT. We can distinguish</a:t>
            </a:r>
          </a:p>
          <a:p>
            <a:r>
              <a:rPr lang="en-US" sz="800" dirty="0"/>
              <a:t>between intrinsic and</a:t>
            </a:r>
          </a:p>
          <a:p>
            <a:r>
              <a:rPr lang="en-US" sz="800" dirty="0"/>
              <a:t>extrinsic motivation. </a:t>
            </a:r>
            <a:endParaRPr lang="nl-NL" sz="800" dirty="0"/>
          </a:p>
        </p:txBody>
      </p:sp>
      <p:sp>
        <p:nvSpPr>
          <p:cNvPr id="48" name="Tekstvak 47">
            <a:extLst>
              <a:ext uri="{FF2B5EF4-FFF2-40B4-BE49-F238E27FC236}">
                <a16:creationId xmlns:a16="http://schemas.microsoft.com/office/drawing/2014/main" id="{9C901C4E-1E8F-E0AD-779D-D89181538351}"/>
              </a:ext>
            </a:extLst>
          </p:cNvPr>
          <p:cNvSpPr txBox="1"/>
          <p:nvPr userDrawn="1"/>
        </p:nvSpPr>
        <p:spPr>
          <a:xfrm>
            <a:off x="6811788" y="5721622"/>
            <a:ext cx="1296000" cy="954107"/>
          </a:xfrm>
          <a:prstGeom prst="rect">
            <a:avLst/>
          </a:prstGeom>
          <a:noFill/>
        </p:spPr>
        <p:txBody>
          <a:bodyPr wrap="square" lIns="0" rtlCol="0">
            <a:spAutoFit/>
          </a:bodyPr>
          <a:lstStyle/>
          <a:p>
            <a:r>
              <a:rPr lang="en-US" sz="800" dirty="0"/>
              <a:t>A teacher’s core views on what good teaching entails, such as how a teacher should behave, what his or her role is and what activities are therefore appropriate.</a:t>
            </a:r>
            <a:endParaRPr lang="nl-NL" sz="800" dirty="0"/>
          </a:p>
        </p:txBody>
      </p:sp>
      <p:sp>
        <p:nvSpPr>
          <p:cNvPr id="49" name="Tekstvak 48">
            <a:extLst>
              <a:ext uri="{FF2B5EF4-FFF2-40B4-BE49-F238E27FC236}">
                <a16:creationId xmlns:a16="http://schemas.microsoft.com/office/drawing/2014/main" id="{1B73D714-F50A-64C6-C299-FFE03A0424F4}"/>
              </a:ext>
            </a:extLst>
          </p:cNvPr>
          <p:cNvSpPr txBox="1"/>
          <p:nvPr userDrawn="1"/>
        </p:nvSpPr>
        <p:spPr>
          <a:xfrm>
            <a:off x="8179451" y="5721622"/>
            <a:ext cx="1296000" cy="584775"/>
          </a:xfrm>
          <a:prstGeom prst="rect">
            <a:avLst/>
          </a:prstGeom>
          <a:noFill/>
        </p:spPr>
        <p:txBody>
          <a:bodyPr wrap="square" lIns="0" rtlCol="0">
            <a:spAutoFit/>
          </a:bodyPr>
          <a:lstStyle/>
          <a:p>
            <a:r>
              <a:rPr lang="en-US" sz="800" dirty="0"/>
              <a:t>Teachers’ beliefs about what constitutes good teaching, how students learn and the role and added value of IT.</a:t>
            </a:r>
            <a:endParaRPr lang="nl-NL" sz="800" dirty="0"/>
          </a:p>
        </p:txBody>
      </p:sp>
      <p:sp>
        <p:nvSpPr>
          <p:cNvPr id="50" name="Tekstvak 49">
            <a:extLst>
              <a:ext uri="{FF2B5EF4-FFF2-40B4-BE49-F238E27FC236}">
                <a16:creationId xmlns:a16="http://schemas.microsoft.com/office/drawing/2014/main" id="{71E58B7F-C4A9-AC4C-CB31-06050E1DAE08}"/>
              </a:ext>
            </a:extLst>
          </p:cNvPr>
          <p:cNvSpPr txBox="1"/>
          <p:nvPr userDrawn="1"/>
        </p:nvSpPr>
        <p:spPr>
          <a:xfrm>
            <a:off x="9478732" y="5721622"/>
            <a:ext cx="1296000" cy="830997"/>
          </a:xfrm>
          <a:prstGeom prst="rect">
            <a:avLst/>
          </a:prstGeom>
          <a:noFill/>
        </p:spPr>
        <p:txBody>
          <a:bodyPr wrap="square" lIns="0" rtlCol="0">
            <a:spAutoFit/>
          </a:bodyPr>
          <a:lstStyle/>
          <a:p>
            <a:r>
              <a:rPr lang="en-US" sz="800" dirty="0"/>
              <a:t>The ability and capacity that teachers experience in the decision-making processes within their department and educational institution (agency).</a:t>
            </a:r>
            <a:endParaRPr lang="nl-NL" sz="800" dirty="0"/>
          </a:p>
        </p:txBody>
      </p:sp>
      <p:pic>
        <p:nvPicPr>
          <p:cNvPr id="2" name="Afbeelding 1">
            <a:extLst>
              <a:ext uri="{FF2B5EF4-FFF2-40B4-BE49-F238E27FC236}">
                <a16:creationId xmlns:a16="http://schemas.microsoft.com/office/drawing/2014/main" id="{D09E9FF6-B406-44BF-E4EA-DD7BD62C52C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1022" y="4920863"/>
            <a:ext cx="765099" cy="765099"/>
          </a:xfrm>
          <a:prstGeom prst="rect">
            <a:avLst/>
          </a:prstGeom>
        </p:spPr>
      </p:pic>
      <p:pic>
        <p:nvPicPr>
          <p:cNvPr id="15" name="Afbeelding 14">
            <a:extLst>
              <a:ext uri="{FF2B5EF4-FFF2-40B4-BE49-F238E27FC236}">
                <a16:creationId xmlns:a16="http://schemas.microsoft.com/office/drawing/2014/main" id="{1720FEBE-5FC6-0400-EFF7-828CC7F95692}"/>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86307" t="3003" r="703" b="4501"/>
          <a:stretch/>
        </p:blipFill>
        <p:spPr>
          <a:xfrm>
            <a:off x="9459393" y="4920863"/>
            <a:ext cx="773976" cy="808735"/>
          </a:xfrm>
          <a:prstGeom prst="rect">
            <a:avLst/>
          </a:prstGeom>
        </p:spPr>
      </p:pic>
      <p:pic>
        <p:nvPicPr>
          <p:cNvPr id="18" name="Afbeelding 17">
            <a:extLst>
              <a:ext uri="{FF2B5EF4-FFF2-40B4-BE49-F238E27FC236}">
                <a16:creationId xmlns:a16="http://schemas.microsoft.com/office/drawing/2014/main" id="{F49CBBBD-813A-85EE-97D1-99A2F4F29571}"/>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71668" t="4268" r="14640" b="6785"/>
          <a:stretch/>
        </p:blipFill>
        <p:spPr>
          <a:xfrm>
            <a:off x="8151697" y="4920863"/>
            <a:ext cx="815869" cy="813845"/>
          </a:xfrm>
          <a:prstGeom prst="rect">
            <a:avLst/>
          </a:prstGeom>
        </p:spPr>
      </p:pic>
      <p:pic>
        <p:nvPicPr>
          <p:cNvPr id="19" name="Afbeelding 18">
            <a:extLst>
              <a:ext uri="{FF2B5EF4-FFF2-40B4-BE49-F238E27FC236}">
                <a16:creationId xmlns:a16="http://schemas.microsoft.com/office/drawing/2014/main" id="{018D41CB-E86F-467C-FB22-CEB9271A0969}"/>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57250" t="6446" r="29057" b="4607"/>
          <a:stretch/>
        </p:blipFill>
        <p:spPr>
          <a:xfrm>
            <a:off x="6773698" y="4920863"/>
            <a:ext cx="815870" cy="813845"/>
          </a:xfrm>
          <a:prstGeom prst="rect">
            <a:avLst/>
          </a:prstGeom>
        </p:spPr>
      </p:pic>
      <p:pic>
        <p:nvPicPr>
          <p:cNvPr id="20" name="Afbeelding 19">
            <a:extLst>
              <a:ext uri="{FF2B5EF4-FFF2-40B4-BE49-F238E27FC236}">
                <a16:creationId xmlns:a16="http://schemas.microsoft.com/office/drawing/2014/main" id="{350CDA6F-A554-E8DE-9C69-D1910EDC1F90}"/>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3304" t="5368" r="43239" b="6243"/>
          <a:stretch/>
        </p:blipFill>
        <p:spPr>
          <a:xfrm>
            <a:off x="5489945" y="4920863"/>
            <a:ext cx="801873" cy="808735"/>
          </a:xfrm>
          <a:prstGeom prst="rect">
            <a:avLst/>
          </a:prstGeom>
        </p:spPr>
      </p:pic>
      <p:pic>
        <p:nvPicPr>
          <p:cNvPr id="21" name="Afbeelding 20">
            <a:extLst>
              <a:ext uri="{FF2B5EF4-FFF2-40B4-BE49-F238E27FC236}">
                <a16:creationId xmlns:a16="http://schemas.microsoft.com/office/drawing/2014/main" id="{EEE3A9E6-7E92-B378-5D21-262BA388F108}"/>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9277" t="7317" r="57312" b="6336"/>
          <a:stretch/>
        </p:blipFill>
        <p:spPr>
          <a:xfrm>
            <a:off x="4180423" y="4920863"/>
            <a:ext cx="799104" cy="790056"/>
          </a:xfrm>
          <a:prstGeom prst="rect">
            <a:avLst/>
          </a:prstGeom>
        </p:spPr>
      </p:pic>
      <p:pic>
        <p:nvPicPr>
          <p:cNvPr id="22" name="Afbeelding 21">
            <a:extLst>
              <a:ext uri="{FF2B5EF4-FFF2-40B4-BE49-F238E27FC236}">
                <a16:creationId xmlns:a16="http://schemas.microsoft.com/office/drawing/2014/main" id="{7DE9D18A-910A-73E7-6A15-E16C45AA620D}"/>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14692" t="6062" r="72209" b="6517"/>
          <a:stretch/>
        </p:blipFill>
        <p:spPr>
          <a:xfrm>
            <a:off x="2868132" y="4920863"/>
            <a:ext cx="780474" cy="799884"/>
          </a:xfrm>
          <a:prstGeom prst="rect">
            <a:avLst/>
          </a:prstGeom>
        </p:spPr>
      </p:pic>
      <p:pic>
        <p:nvPicPr>
          <p:cNvPr id="24" name="Afbeelding 23">
            <a:extLst>
              <a:ext uri="{FF2B5EF4-FFF2-40B4-BE49-F238E27FC236}">
                <a16:creationId xmlns:a16="http://schemas.microsoft.com/office/drawing/2014/main" id="{43AFA5DB-E8B8-5E63-9489-7A0B7E712F6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565687" y="4924487"/>
            <a:ext cx="805111" cy="805111"/>
          </a:xfrm>
          <a:prstGeom prst="rect">
            <a:avLst/>
          </a:prstGeom>
        </p:spPr>
      </p:pic>
    </p:spTree>
    <p:extLst>
      <p:ext uri="{BB962C8B-B14F-4D97-AF65-F5344CB8AC3E}">
        <p14:creationId xmlns:p14="http://schemas.microsoft.com/office/powerpoint/2010/main" val="1145593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imte voor notities">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275DB1C4-C6C2-5AFF-A503-6A8AD0F4867B}"/>
              </a:ext>
            </a:extLst>
          </p:cNvPr>
          <p:cNvSpPr/>
          <p:nvPr userDrawn="1"/>
        </p:nvSpPr>
        <p:spPr>
          <a:xfrm>
            <a:off x="53255" y="46533"/>
            <a:ext cx="334623" cy="316371"/>
          </a:xfrm>
          <a:prstGeom prst="rect">
            <a:avLst/>
          </a:prstGeom>
          <a:solidFill>
            <a:srgbClr val="1CA3DA"/>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1600" dirty="0"/>
              <a:t>4</a:t>
            </a:r>
          </a:p>
        </p:txBody>
      </p:sp>
      <p:sp>
        <p:nvSpPr>
          <p:cNvPr id="4" name="Tekstvak 3">
            <a:extLst>
              <a:ext uri="{FF2B5EF4-FFF2-40B4-BE49-F238E27FC236}">
                <a16:creationId xmlns:a16="http://schemas.microsoft.com/office/drawing/2014/main" id="{E8F521CD-E183-F9D9-E99F-22FA3D7B5AE6}"/>
              </a:ext>
            </a:extLst>
          </p:cNvPr>
          <p:cNvSpPr txBox="1"/>
          <p:nvPr userDrawn="1"/>
        </p:nvSpPr>
        <p:spPr>
          <a:xfrm>
            <a:off x="365588" y="26178"/>
            <a:ext cx="6342405" cy="369332"/>
          </a:xfrm>
          <a:prstGeom prst="rect">
            <a:avLst/>
          </a:prstGeom>
          <a:noFill/>
        </p:spPr>
        <p:txBody>
          <a:bodyPr wrap="square" rtlCol="0">
            <a:spAutoFit/>
          </a:bodyPr>
          <a:lstStyle/>
          <a:p>
            <a:r>
              <a:rPr lang="nl-NL" dirty="0">
                <a:solidFill>
                  <a:srgbClr val="1CA3DA"/>
                </a:solidFill>
                <a:effectLst/>
              </a:rPr>
              <a:t>Space </a:t>
            </a:r>
            <a:r>
              <a:rPr lang="nl-NL" dirty="0" err="1">
                <a:solidFill>
                  <a:srgbClr val="1CA3DA"/>
                </a:solidFill>
                <a:effectLst/>
              </a:rPr>
              <a:t>for</a:t>
            </a:r>
            <a:r>
              <a:rPr lang="nl-NL" dirty="0">
                <a:solidFill>
                  <a:srgbClr val="1CA3DA"/>
                </a:solidFill>
                <a:effectLst/>
              </a:rPr>
              <a:t> </a:t>
            </a:r>
            <a:r>
              <a:rPr lang="nl-NL" dirty="0" err="1">
                <a:solidFill>
                  <a:srgbClr val="1CA3DA"/>
                </a:solidFill>
                <a:effectLst/>
              </a:rPr>
              <a:t>notes</a:t>
            </a:r>
            <a:endParaRPr lang="nl-NL" dirty="0"/>
          </a:p>
        </p:txBody>
      </p:sp>
      <p:sp>
        <p:nvSpPr>
          <p:cNvPr id="5" name="Tekstvak 4">
            <a:extLst>
              <a:ext uri="{FF2B5EF4-FFF2-40B4-BE49-F238E27FC236}">
                <a16:creationId xmlns:a16="http://schemas.microsoft.com/office/drawing/2014/main" id="{0752B70E-A243-4CC1-E813-EB49FBCD3923}"/>
              </a:ext>
            </a:extLst>
          </p:cNvPr>
          <p:cNvSpPr txBox="1"/>
          <p:nvPr userDrawn="1"/>
        </p:nvSpPr>
        <p:spPr>
          <a:xfrm>
            <a:off x="53255" y="410408"/>
            <a:ext cx="12003278" cy="253916"/>
          </a:xfrm>
          <a:prstGeom prst="rect">
            <a:avLst/>
          </a:prstGeom>
          <a:noFill/>
        </p:spPr>
        <p:txBody>
          <a:bodyPr wrap="square" rtlCol="0">
            <a:spAutoFit/>
          </a:bodyPr>
          <a:lstStyle/>
          <a:p>
            <a:r>
              <a:rPr lang="en-US" sz="1050" dirty="0"/>
              <a:t>Use sticky notes to add notes about preconditions, substantive justification or other remarks.</a:t>
            </a:r>
          </a:p>
        </p:txBody>
      </p:sp>
      <p:sp>
        <p:nvSpPr>
          <p:cNvPr id="6" name="Rechthoek 5">
            <a:extLst>
              <a:ext uri="{FF2B5EF4-FFF2-40B4-BE49-F238E27FC236}">
                <a16:creationId xmlns:a16="http://schemas.microsoft.com/office/drawing/2014/main" id="{B8663295-0023-0F02-3316-6EA37FD6A8CF}"/>
              </a:ext>
            </a:extLst>
          </p:cNvPr>
          <p:cNvSpPr/>
          <p:nvPr userDrawn="1"/>
        </p:nvSpPr>
        <p:spPr>
          <a:xfrm>
            <a:off x="90760" y="888799"/>
            <a:ext cx="12003278" cy="5842201"/>
          </a:xfrm>
          <a:prstGeom prst="rect">
            <a:avLst/>
          </a:prstGeom>
          <a:noFill/>
          <a:ln>
            <a:solidFill>
              <a:srgbClr val="1CA3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a:solidFill>
                <a:prstClr val="white"/>
              </a:solidFill>
              <a:latin typeface="Calibri" panose="020F0502020204030204"/>
            </a:endParaRPr>
          </a:p>
        </p:txBody>
      </p:sp>
      <p:sp>
        <p:nvSpPr>
          <p:cNvPr id="7" name="Tekstvak 6">
            <a:extLst>
              <a:ext uri="{FF2B5EF4-FFF2-40B4-BE49-F238E27FC236}">
                <a16:creationId xmlns:a16="http://schemas.microsoft.com/office/drawing/2014/main" id="{FEB53CAB-1F8B-123E-392C-E5D74B8F64BC}"/>
              </a:ext>
            </a:extLst>
          </p:cNvPr>
          <p:cNvSpPr txBox="1"/>
          <p:nvPr userDrawn="1"/>
        </p:nvSpPr>
        <p:spPr>
          <a:xfrm>
            <a:off x="97961" y="888799"/>
            <a:ext cx="43296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white">
                    <a:lumMod val="95000"/>
                  </a:prstClr>
                </a:solidFill>
                <a:effectLst/>
                <a:uLnTx/>
                <a:uFillTx/>
                <a:latin typeface="Arial Black" panose="020B0A04020102020204" pitchFamily="34" charset="0"/>
                <a:ea typeface="+mn-ea"/>
                <a:cs typeface="+mn-cs"/>
              </a:rPr>
              <a:t>PRECONDITIONS</a:t>
            </a:r>
          </a:p>
        </p:txBody>
      </p:sp>
      <p:sp>
        <p:nvSpPr>
          <p:cNvPr id="8" name="Rechthoek 7">
            <a:extLst>
              <a:ext uri="{FF2B5EF4-FFF2-40B4-BE49-F238E27FC236}">
                <a16:creationId xmlns:a16="http://schemas.microsoft.com/office/drawing/2014/main" id="{65FF0935-F927-A9A2-144F-AC739D3D1181}"/>
              </a:ext>
            </a:extLst>
          </p:cNvPr>
          <p:cNvSpPr/>
          <p:nvPr userDrawn="1"/>
        </p:nvSpPr>
        <p:spPr>
          <a:xfrm>
            <a:off x="6505965" y="152199"/>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hthoek 8">
            <a:extLst>
              <a:ext uri="{FF2B5EF4-FFF2-40B4-BE49-F238E27FC236}">
                <a16:creationId xmlns:a16="http://schemas.microsoft.com/office/drawing/2014/main" id="{2C473481-1491-A2D3-C0A9-79C58DCF9127}"/>
              </a:ext>
            </a:extLst>
          </p:cNvPr>
          <p:cNvSpPr/>
          <p:nvPr userDrawn="1"/>
        </p:nvSpPr>
        <p:spPr>
          <a:xfrm>
            <a:off x="7444183" y="152206"/>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hthoek 9">
            <a:extLst>
              <a:ext uri="{FF2B5EF4-FFF2-40B4-BE49-F238E27FC236}">
                <a16:creationId xmlns:a16="http://schemas.microsoft.com/office/drawing/2014/main" id="{84C83309-3198-1456-0599-0AA05B092A97}"/>
              </a:ext>
            </a:extLst>
          </p:cNvPr>
          <p:cNvSpPr/>
          <p:nvPr userDrawn="1"/>
        </p:nvSpPr>
        <p:spPr>
          <a:xfrm>
            <a:off x="8382401" y="152203"/>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hthoek 10">
            <a:extLst>
              <a:ext uri="{FF2B5EF4-FFF2-40B4-BE49-F238E27FC236}">
                <a16:creationId xmlns:a16="http://schemas.microsoft.com/office/drawing/2014/main" id="{F8714D08-CBB0-35F3-F416-7E36E662463C}"/>
              </a:ext>
            </a:extLst>
          </p:cNvPr>
          <p:cNvSpPr/>
          <p:nvPr userDrawn="1"/>
        </p:nvSpPr>
        <p:spPr>
          <a:xfrm>
            <a:off x="9316299" y="152199"/>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hthoek 11">
            <a:extLst>
              <a:ext uri="{FF2B5EF4-FFF2-40B4-BE49-F238E27FC236}">
                <a16:creationId xmlns:a16="http://schemas.microsoft.com/office/drawing/2014/main" id="{B2507106-FD89-8BE8-57E2-6D01F57594CF}"/>
              </a:ext>
            </a:extLst>
          </p:cNvPr>
          <p:cNvSpPr/>
          <p:nvPr userDrawn="1"/>
        </p:nvSpPr>
        <p:spPr>
          <a:xfrm>
            <a:off x="10254516" y="152199"/>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hthoek 12">
            <a:extLst>
              <a:ext uri="{FF2B5EF4-FFF2-40B4-BE49-F238E27FC236}">
                <a16:creationId xmlns:a16="http://schemas.microsoft.com/office/drawing/2014/main" id="{D645ACE7-D369-3732-F695-74915A2F0964}"/>
              </a:ext>
            </a:extLst>
          </p:cNvPr>
          <p:cNvSpPr/>
          <p:nvPr userDrawn="1"/>
        </p:nvSpPr>
        <p:spPr>
          <a:xfrm>
            <a:off x="11192734" y="152201"/>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hthoek 13">
            <a:extLst>
              <a:ext uri="{FF2B5EF4-FFF2-40B4-BE49-F238E27FC236}">
                <a16:creationId xmlns:a16="http://schemas.microsoft.com/office/drawing/2014/main" id="{78F352AD-9F7D-3983-B951-3DDAB8F5DBA7}"/>
              </a:ext>
            </a:extLst>
          </p:cNvPr>
          <p:cNvSpPr/>
          <p:nvPr userDrawn="1"/>
        </p:nvSpPr>
        <p:spPr>
          <a:xfrm>
            <a:off x="6506464" y="154710"/>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hthoek 14">
            <a:extLst>
              <a:ext uri="{FF2B5EF4-FFF2-40B4-BE49-F238E27FC236}">
                <a16:creationId xmlns:a16="http://schemas.microsoft.com/office/drawing/2014/main" id="{74662E70-D821-CA6E-FE96-DDA105239E62}"/>
              </a:ext>
            </a:extLst>
          </p:cNvPr>
          <p:cNvSpPr/>
          <p:nvPr userDrawn="1"/>
        </p:nvSpPr>
        <p:spPr>
          <a:xfrm>
            <a:off x="7444683" y="154716"/>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hthoek 15">
            <a:extLst>
              <a:ext uri="{FF2B5EF4-FFF2-40B4-BE49-F238E27FC236}">
                <a16:creationId xmlns:a16="http://schemas.microsoft.com/office/drawing/2014/main" id="{0AEE324C-5008-5CAD-EA9A-655FC6A6647C}"/>
              </a:ext>
            </a:extLst>
          </p:cNvPr>
          <p:cNvSpPr/>
          <p:nvPr userDrawn="1"/>
        </p:nvSpPr>
        <p:spPr>
          <a:xfrm>
            <a:off x="8382901" y="154714"/>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echthoek 16">
            <a:extLst>
              <a:ext uri="{FF2B5EF4-FFF2-40B4-BE49-F238E27FC236}">
                <a16:creationId xmlns:a16="http://schemas.microsoft.com/office/drawing/2014/main" id="{0C1AD606-1B50-599E-9DBD-1DD790114431}"/>
              </a:ext>
            </a:extLst>
          </p:cNvPr>
          <p:cNvSpPr/>
          <p:nvPr userDrawn="1"/>
        </p:nvSpPr>
        <p:spPr>
          <a:xfrm>
            <a:off x="9316799" y="154710"/>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hthoek 17">
            <a:extLst>
              <a:ext uri="{FF2B5EF4-FFF2-40B4-BE49-F238E27FC236}">
                <a16:creationId xmlns:a16="http://schemas.microsoft.com/office/drawing/2014/main" id="{9F9FAF6C-8315-E943-E549-EFB524695D2E}"/>
              </a:ext>
            </a:extLst>
          </p:cNvPr>
          <p:cNvSpPr/>
          <p:nvPr userDrawn="1"/>
        </p:nvSpPr>
        <p:spPr>
          <a:xfrm>
            <a:off x="10255015" y="154710"/>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hthoek 18">
            <a:extLst>
              <a:ext uri="{FF2B5EF4-FFF2-40B4-BE49-F238E27FC236}">
                <a16:creationId xmlns:a16="http://schemas.microsoft.com/office/drawing/2014/main" id="{D08E4192-753A-2700-580E-B2FBDB2111FC}"/>
              </a:ext>
            </a:extLst>
          </p:cNvPr>
          <p:cNvSpPr/>
          <p:nvPr userDrawn="1"/>
        </p:nvSpPr>
        <p:spPr>
          <a:xfrm>
            <a:off x="11193234" y="154712"/>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echthoek 19">
            <a:extLst>
              <a:ext uri="{FF2B5EF4-FFF2-40B4-BE49-F238E27FC236}">
                <a16:creationId xmlns:a16="http://schemas.microsoft.com/office/drawing/2014/main" id="{0F2F9BB8-A4B5-FDCA-FD9C-8DA89396A4ED}"/>
              </a:ext>
            </a:extLst>
          </p:cNvPr>
          <p:cNvSpPr/>
          <p:nvPr userDrawn="1"/>
        </p:nvSpPr>
        <p:spPr>
          <a:xfrm>
            <a:off x="6506464" y="154710"/>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Rechthoek 20">
            <a:extLst>
              <a:ext uri="{FF2B5EF4-FFF2-40B4-BE49-F238E27FC236}">
                <a16:creationId xmlns:a16="http://schemas.microsoft.com/office/drawing/2014/main" id="{EE33B337-52D6-7360-AB5E-070ABEB81A42}"/>
              </a:ext>
            </a:extLst>
          </p:cNvPr>
          <p:cNvSpPr/>
          <p:nvPr userDrawn="1"/>
        </p:nvSpPr>
        <p:spPr>
          <a:xfrm>
            <a:off x="7444683" y="154716"/>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Rechthoek 21">
            <a:extLst>
              <a:ext uri="{FF2B5EF4-FFF2-40B4-BE49-F238E27FC236}">
                <a16:creationId xmlns:a16="http://schemas.microsoft.com/office/drawing/2014/main" id="{68081C1F-71C8-B331-D700-6A60F8948F57}"/>
              </a:ext>
            </a:extLst>
          </p:cNvPr>
          <p:cNvSpPr/>
          <p:nvPr userDrawn="1"/>
        </p:nvSpPr>
        <p:spPr>
          <a:xfrm>
            <a:off x="8382901" y="154714"/>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Rechthoek 22">
            <a:extLst>
              <a:ext uri="{FF2B5EF4-FFF2-40B4-BE49-F238E27FC236}">
                <a16:creationId xmlns:a16="http://schemas.microsoft.com/office/drawing/2014/main" id="{0549B387-C3CC-CCA1-653D-07B22B88EBD0}"/>
              </a:ext>
            </a:extLst>
          </p:cNvPr>
          <p:cNvSpPr/>
          <p:nvPr userDrawn="1"/>
        </p:nvSpPr>
        <p:spPr>
          <a:xfrm>
            <a:off x="9316799" y="154710"/>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Rechthoek 23">
            <a:extLst>
              <a:ext uri="{FF2B5EF4-FFF2-40B4-BE49-F238E27FC236}">
                <a16:creationId xmlns:a16="http://schemas.microsoft.com/office/drawing/2014/main" id="{F1FA21EA-C2E3-6760-954D-F231EC36C6F9}"/>
              </a:ext>
            </a:extLst>
          </p:cNvPr>
          <p:cNvSpPr/>
          <p:nvPr userDrawn="1"/>
        </p:nvSpPr>
        <p:spPr>
          <a:xfrm>
            <a:off x="10255015" y="154710"/>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Rechthoek 24">
            <a:extLst>
              <a:ext uri="{FF2B5EF4-FFF2-40B4-BE49-F238E27FC236}">
                <a16:creationId xmlns:a16="http://schemas.microsoft.com/office/drawing/2014/main" id="{2F558245-D008-EAB1-1837-2AE430A44FDC}"/>
              </a:ext>
            </a:extLst>
          </p:cNvPr>
          <p:cNvSpPr/>
          <p:nvPr userDrawn="1"/>
        </p:nvSpPr>
        <p:spPr>
          <a:xfrm>
            <a:off x="11193234" y="154712"/>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Rechthoek 25">
            <a:extLst>
              <a:ext uri="{FF2B5EF4-FFF2-40B4-BE49-F238E27FC236}">
                <a16:creationId xmlns:a16="http://schemas.microsoft.com/office/drawing/2014/main" id="{29227DAD-028C-3935-4CE2-270098C73788}"/>
              </a:ext>
            </a:extLst>
          </p:cNvPr>
          <p:cNvSpPr/>
          <p:nvPr userDrawn="1"/>
        </p:nvSpPr>
        <p:spPr>
          <a:xfrm>
            <a:off x="6506464" y="154710"/>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Rechthoek 26">
            <a:extLst>
              <a:ext uri="{FF2B5EF4-FFF2-40B4-BE49-F238E27FC236}">
                <a16:creationId xmlns:a16="http://schemas.microsoft.com/office/drawing/2014/main" id="{AE6AAC5F-BB67-0ACD-ADBC-B44CE62265E5}"/>
              </a:ext>
            </a:extLst>
          </p:cNvPr>
          <p:cNvSpPr/>
          <p:nvPr userDrawn="1"/>
        </p:nvSpPr>
        <p:spPr>
          <a:xfrm>
            <a:off x="7444683" y="154716"/>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Rechthoek 27">
            <a:extLst>
              <a:ext uri="{FF2B5EF4-FFF2-40B4-BE49-F238E27FC236}">
                <a16:creationId xmlns:a16="http://schemas.microsoft.com/office/drawing/2014/main" id="{6C19E904-BEF3-9F8F-5325-86FD98F2E33F}"/>
              </a:ext>
            </a:extLst>
          </p:cNvPr>
          <p:cNvSpPr/>
          <p:nvPr userDrawn="1"/>
        </p:nvSpPr>
        <p:spPr>
          <a:xfrm>
            <a:off x="8382901" y="154714"/>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Rechthoek 28">
            <a:extLst>
              <a:ext uri="{FF2B5EF4-FFF2-40B4-BE49-F238E27FC236}">
                <a16:creationId xmlns:a16="http://schemas.microsoft.com/office/drawing/2014/main" id="{5E57056B-0A7D-411E-52BA-05DBDEA60A40}"/>
              </a:ext>
            </a:extLst>
          </p:cNvPr>
          <p:cNvSpPr/>
          <p:nvPr userDrawn="1"/>
        </p:nvSpPr>
        <p:spPr>
          <a:xfrm>
            <a:off x="9316799" y="154710"/>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Rechthoek 29">
            <a:extLst>
              <a:ext uri="{FF2B5EF4-FFF2-40B4-BE49-F238E27FC236}">
                <a16:creationId xmlns:a16="http://schemas.microsoft.com/office/drawing/2014/main" id="{39B4BD18-7057-7310-753D-3BB81AD8EE4B}"/>
              </a:ext>
            </a:extLst>
          </p:cNvPr>
          <p:cNvSpPr/>
          <p:nvPr userDrawn="1"/>
        </p:nvSpPr>
        <p:spPr>
          <a:xfrm>
            <a:off x="10255015" y="154710"/>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Rechthoek 30">
            <a:extLst>
              <a:ext uri="{FF2B5EF4-FFF2-40B4-BE49-F238E27FC236}">
                <a16:creationId xmlns:a16="http://schemas.microsoft.com/office/drawing/2014/main" id="{E710297D-3978-FACA-C737-C19E86737C0E}"/>
              </a:ext>
            </a:extLst>
          </p:cNvPr>
          <p:cNvSpPr/>
          <p:nvPr userDrawn="1"/>
        </p:nvSpPr>
        <p:spPr>
          <a:xfrm>
            <a:off x="11193234" y="154712"/>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Rechthoek 31">
            <a:extLst>
              <a:ext uri="{FF2B5EF4-FFF2-40B4-BE49-F238E27FC236}">
                <a16:creationId xmlns:a16="http://schemas.microsoft.com/office/drawing/2014/main" id="{56D49F73-345B-BBA3-CCC9-997F4BFF7DAB}"/>
              </a:ext>
            </a:extLst>
          </p:cNvPr>
          <p:cNvSpPr/>
          <p:nvPr userDrawn="1"/>
        </p:nvSpPr>
        <p:spPr>
          <a:xfrm>
            <a:off x="6506464" y="154710"/>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Rechthoek 32">
            <a:extLst>
              <a:ext uri="{FF2B5EF4-FFF2-40B4-BE49-F238E27FC236}">
                <a16:creationId xmlns:a16="http://schemas.microsoft.com/office/drawing/2014/main" id="{4DAA3D5F-D691-DDED-95F9-71A5BCB16F9F}"/>
              </a:ext>
            </a:extLst>
          </p:cNvPr>
          <p:cNvSpPr/>
          <p:nvPr userDrawn="1"/>
        </p:nvSpPr>
        <p:spPr>
          <a:xfrm>
            <a:off x="7444683" y="154716"/>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Rechthoek 33">
            <a:extLst>
              <a:ext uri="{FF2B5EF4-FFF2-40B4-BE49-F238E27FC236}">
                <a16:creationId xmlns:a16="http://schemas.microsoft.com/office/drawing/2014/main" id="{E91711C4-D5B8-E5E2-BE73-6396F9F950B2}"/>
              </a:ext>
            </a:extLst>
          </p:cNvPr>
          <p:cNvSpPr/>
          <p:nvPr userDrawn="1"/>
        </p:nvSpPr>
        <p:spPr>
          <a:xfrm>
            <a:off x="8382901" y="154714"/>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Rechthoek 34">
            <a:extLst>
              <a:ext uri="{FF2B5EF4-FFF2-40B4-BE49-F238E27FC236}">
                <a16:creationId xmlns:a16="http://schemas.microsoft.com/office/drawing/2014/main" id="{6F7ACA8C-B8C2-0BA1-682A-1621D3778A54}"/>
              </a:ext>
            </a:extLst>
          </p:cNvPr>
          <p:cNvSpPr/>
          <p:nvPr userDrawn="1"/>
        </p:nvSpPr>
        <p:spPr>
          <a:xfrm>
            <a:off x="9316799" y="154710"/>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Rechthoek 35">
            <a:extLst>
              <a:ext uri="{FF2B5EF4-FFF2-40B4-BE49-F238E27FC236}">
                <a16:creationId xmlns:a16="http://schemas.microsoft.com/office/drawing/2014/main" id="{83BF991E-0BA0-2011-7089-43EC2DEF2D70}"/>
              </a:ext>
            </a:extLst>
          </p:cNvPr>
          <p:cNvSpPr/>
          <p:nvPr userDrawn="1"/>
        </p:nvSpPr>
        <p:spPr>
          <a:xfrm>
            <a:off x="10255015" y="154710"/>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Rechthoek 36">
            <a:extLst>
              <a:ext uri="{FF2B5EF4-FFF2-40B4-BE49-F238E27FC236}">
                <a16:creationId xmlns:a16="http://schemas.microsoft.com/office/drawing/2014/main" id="{8BA28F82-5329-0780-1BDE-286028A98FC3}"/>
              </a:ext>
            </a:extLst>
          </p:cNvPr>
          <p:cNvSpPr/>
          <p:nvPr userDrawn="1"/>
        </p:nvSpPr>
        <p:spPr>
          <a:xfrm>
            <a:off x="11193234" y="154712"/>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Rechthoek 37">
            <a:extLst>
              <a:ext uri="{FF2B5EF4-FFF2-40B4-BE49-F238E27FC236}">
                <a16:creationId xmlns:a16="http://schemas.microsoft.com/office/drawing/2014/main" id="{AE1B0368-F6A0-E83B-7C78-7F66FE291D04}"/>
              </a:ext>
            </a:extLst>
          </p:cNvPr>
          <p:cNvSpPr/>
          <p:nvPr userDrawn="1"/>
        </p:nvSpPr>
        <p:spPr>
          <a:xfrm>
            <a:off x="6506464" y="154710"/>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Rechthoek 38">
            <a:extLst>
              <a:ext uri="{FF2B5EF4-FFF2-40B4-BE49-F238E27FC236}">
                <a16:creationId xmlns:a16="http://schemas.microsoft.com/office/drawing/2014/main" id="{BC931F5A-0B6E-55C4-2425-AF08C5756DBC}"/>
              </a:ext>
            </a:extLst>
          </p:cNvPr>
          <p:cNvSpPr/>
          <p:nvPr userDrawn="1"/>
        </p:nvSpPr>
        <p:spPr>
          <a:xfrm>
            <a:off x="7444683" y="154716"/>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Rechthoek 39">
            <a:extLst>
              <a:ext uri="{FF2B5EF4-FFF2-40B4-BE49-F238E27FC236}">
                <a16:creationId xmlns:a16="http://schemas.microsoft.com/office/drawing/2014/main" id="{32742FD5-7105-7A74-9129-EF194D6F99EC}"/>
              </a:ext>
            </a:extLst>
          </p:cNvPr>
          <p:cNvSpPr/>
          <p:nvPr userDrawn="1"/>
        </p:nvSpPr>
        <p:spPr>
          <a:xfrm>
            <a:off x="8382901" y="154714"/>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Rechthoek 40">
            <a:extLst>
              <a:ext uri="{FF2B5EF4-FFF2-40B4-BE49-F238E27FC236}">
                <a16:creationId xmlns:a16="http://schemas.microsoft.com/office/drawing/2014/main" id="{CA788C33-3F19-9311-7C5D-0691CB35639D}"/>
              </a:ext>
            </a:extLst>
          </p:cNvPr>
          <p:cNvSpPr/>
          <p:nvPr userDrawn="1"/>
        </p:nvSpPr>
        <p:spPr>
          <a:xfrm>
            <a:off x="9316799" y="154710"/>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Rechthoek 41">
            <a:extLst>
              <a:ext uri="{FF2B5EF4-FFF2-40B4-BE49-F238E27FC236}">
                <a16:creationId xmlns:a16="http://schemas.microsoft.com/office/drawing/2014/main" id="{A4C0F276-2369-2250-FA61-B136C85E5002}"/>
              </a:ext>
            </a:extLst>
          </p:cNvPr>
          <p:cNvSpPr/>
          <p:nvPr userDrawn="1"/>
        </p:nvSpPr>
        <p:spPr>
          <a:xfrm>
            <a:off x="10255015" y="154710"/>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Rechthoek 42">
            <a:extLst>
              <a:ext uri="{FF2B5EF4-FFF2-40B4-BE49-F238E27FC236}">
                <a16:creationId xmlns:a16="http://schemas.microsoft.com/office/drawing/2014/main" id="{B4ECEAF8-EABB-8818-8BFE-3F91A058AA33}"/>
              </a:ext>
            </a:extLst>
          </p:cNvPr>
          <p:cNvSpPr/>
          <p:nvPr userDrawn="1"/>
        </p:nvSpPr>
        <p:spPr>
          <a:xfrm>
            <a:off x="11193234" y="154712"/>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Rechthoek 43">
            <a:extLst>
              <a:ext uri="{FF2B5EF4-FFF2-40B4-BE49-F238E27FC236}">
                <a16:creationId xmlns:a16="http://schemas.microsoft.com/office/drawing/2014/main" id="{7E5C54C1-CD01-9468-8F3C-15B239502DE0}"/>
              </a:ext>
            </a:extLst>
          </p:cNvPr>
          <p:cNvSpPr/>
          <p:nvPr userDrawn="1"/>
        </p:nvSpPr>
        <p:spPr>
          <a:xfrm>
            <a:off x="6506464" y="154710"/>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Rechthoek 44">
            <a:extLst>
              <a:ext uri="{FF2B5EF4-FFF2-40B4-BE49-F238E27FC236}">
                <a16:creationId xmlns:a16="http://schemas.microsoft.com/office/drawing/2014/main" id="{0CC6F894-07AE-B433-7314-9E574B101F0E}"/>
              </a:ext>
            </a:extLst>
          </p:cNvPr>
          <p:cNvSpPr/>
          <p:nvPr userDrawn="1"/>
        </p:nvSpPr>
        <p:spPr>
          <a:xfrm>
            <a:off x="7444683" y="154716"/>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Rechthoek 45">
            <a:extLst>
              <a:ext uri="{FF2B5EF4-FFF2-40B4-BE49-F238E27FC236}">
                <a16:creationId xmlns:a16="http://schemas.microsoft.com/office/drawing/2014/main" id="{46D6D2F6-C6FB-B9DF-9E65-748D540FC5BB}"/>
              </a:ext>
            </a:extLst>
          </p:cNvPr>
          <p:cNvSpPr/>
          <p:nvPr userDrawn="1"/>
        </p:nvSpPr>
        <p:spPr>
          <a:xfrm>
            <a:off x="8382901" y="154714"/>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Rechthoek 46">
            <a:extLst>
              <a:ext uri="{FF2B5EF4-FFF2-40B4-BE49-F238E27FC236}">
                <a16:creationId xmlns:a16="http://schemas.microsoft.com/office/drawing/2014/main" id="{E793A2C3-EFEA-AE66-4BAB-04543040C865}"/>
              </a:ext>
            </a:extLst>
          </p:cNvPr>
          <p:cNvSpPr/>
          <p:nvPr userDrawn="1"/>
        </p:nvSpPr>
        <p:spPr>
          <a:xfrm>
            <a:off x="9316799" y="154710"/>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Rechthoek 47">
            <a:extLst>
              <a:ext uri="{FF2B5EF4-FFF2-40B4-BE49-F238E27FC236}">
                <a16:creationId xmlns:a16="http://schemas.microsoft.com/office/drawing/2014/main" id="{04A04B69-BA96-8CFD-025A-D7F50166482D}"/>
              </a:ext>
            </a:extLst>
          </p:cNvPr>
          <p:cNvSpPr/>
          <p:nvPr userDrawn="1"/>
        </p:nvSpPr>
        <p:spPr>
          <a:xfrm>
            <a:off x="10255015" y="154710"/>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Rechthoek 48">
            <a:extLst>
              <a:ext uri="{FF2B5EF4-FFF2-40B4-BE49-F238E27FC236}">
                <a16:creationId xmlns:a16="http://schemas.microsoft.com/office/drawing/2014/main" id="{9162DF46-EF4E-B2D1-8CD8-DBE85D6EF42B}"/>
              </a:ext>
            </a:extLst>
          </p:cNvPr>
          <p:cNvSpPr/>
          <p:nvPr userDrawn="1"/>
        </p:nvSpPr>
        <p:spPr>
          <a:xfrm>
            <a:off x="11193234" y="154712"/>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Tekstvak 49">
            <a:extLst>
              <a:ext uri="{FF2B5EF4-FFF2-40B4-BE49-F238E27FC236}">
                <a16:creationId xmlns:a16="http://schemas.microsoft.com/office/drawing/2014/main" id="{82B9B836-0EDA-1C29-34D6-A7EDAC878E79}"/>
              </a:ext>
            </a:extLst>
          </p:cNvPr>
          <p:cNvSpPr txBox="1"/>
          <p:nvPr userDrawn="1"/>
        </p:nvSpPr>
        <p:spPr>
          <a:xfrm>
            <a:off x="6054894" y="901236"/>
            <a:ext cx="43296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white">
                    <a:lumMod val="95000"/>
                  </a:prstClr>
                </a:solidFill>
                <a:effectLst/>
                <a:uLnTx/>
                <a:uFillTx/>
                <a:latin typeface="Arial Black" panose="020B0A04020102020204" pitchFamily="34" charset="0"/>
                <a:ea typeface="+mn-ea"/>
                <a:cs typeface="+mn-cs"/>
              </a:rPr>
              <a:t>JUSTIFICATION</a:t>
            </a:r>
          </a:p>
        </p:txBody>
      </p:sp>
    </p:spTree>
    <p:extLst>
      <p:ext uri="{BB962C8B-B14F-4D97-AF65-F5344CB8AC3E}">
        <p14:creationId xmlns:p14="http://schemas.microsoft.com/office/powerpoint/2010/main" val="2527195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6891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fon">
    <p:spTree>
      <p:nvGrpSpPr>
        <p:cNvPr id="1" name=""/>
        <p:cNvGrpSpPr/>
        <p:nvPr/>
      </p:nvGrpSpPr>
      <p:grpSpPr>
        <a:xfrm>
          <a:off x="0" y="0"/>
          <a:ext cx="0" cy="0"/>
          <a:chOff x="0" y="0"/>
          <a:chExt cx="0" cy="0"/>
        </a:xfrm>
      </p:grpSpPr>
      <p:sp>
        <p:nvSpPr>
          <p:cNvPr id="5" name="Afdekking">
            <a:extLst>
              <a:ext uri="{FF2B5EF4-FFF2-40B4-BE49-F238E27FC236}">
                <a16:creationId xmlns:a16="http://schemas.microsoft.com/office/drawing/2014/main" id="{8180A0EF-3777-3822-1CEC-5FB12C2F204D}"/>
              </a:ext>
            </a:extLst>
          </p:cNvPr>
          <p:cNvSpPr/>
          <p:nvPr userDrawn="1"/>
        </p:nvSpPr>
        <p:spPr>
          <a:xfrm>
            <a:off x="1165861" y="1165860"/>
            <a:ext cx="2729017" cy="335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6" name="Afdekking">
            <a:extLst>
              <a:ext uri="{FF2B5EF4-FFF2-40B4-BE49-F238E27FC236}">
                <a16:creationId xmlns:a16="http://schemas.microsoft.com/office/drawing/2014/main" id="{1ADB6884-2D8C-9758-33FF-53544071110A}"/>
              </a:ext>
            </a:extLst>
          </p:cNvPr>
          <p:cNvSpPr/>
          <p:nvPr userDrawn="1"/>
        </p:nvSpPr>
        <p:spPr>
          <a:xfrm>
            <a:off x="1233818" y="1233835"/>
            <a:ext cx="2888087" cy="354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05"/>
          </a:p>
        </p:txBody>
      </p:sp>
      <p:sp>
        <p:nvSpPr>
          <p:cNvPr id="8" name="Achtergrond">
            <a:extLst>
              <a:ext uri="{FF2B5EF4-FFF2-40B4-BE49-F238E27FC236}">
                <a16:creationId xmlns:a16="http://schemas.microsoft.com/office/drawing/2014/main" id="{ED1654E1-B449-EC3A-3E8D-736CCC4D0299}"/>
              </a:ext>
            </a:extLst>
          </p:cNvPr>
          <p:cNvSpPr/>
          <p:nvPr userDrawn="1"/>
        </p:nvSpPr>
        <p:spPr>
          <a:xfrm>
            <a:off x="0" y="1501140"/>
            <a:ext cx="12192000" cy="5366108"/>
          </a:xfrm>
          <a:prstGeom prst="rect">
            <a:avLst/>
          </a:prstGeom>
          <a:solidFill>
            <a:srgbClr val="0084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05"/>
          </a:p>
        </p:txBody>
      </p:sp>
      <p:pic>
        <p:nvPicPr>
          <p:cNvPr id="11" name="Beeldmerk">
            <a:extLst>
              <a:ext uri="{FF2B5EF4-FFF2-40B4-BE49-F238E27FC236}">
                <a16:creationId xmlns:a16="http://schemas.microsoft.com/office/drawing/2014/main" id="{FDA62E4E-3B95-1043-F6CC-887B7480A4AE}"/>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089574" y="2993033"/>
            <a:ext cx="1862332" cy="1863856"/>
          </a:xfrm>
          <a:prstGeom prst="rect">
            <a:avLst/>
          </a:prstGeom>
        </p:spPr>
      </p:pic>
      <p:pic>
        <p:nvPicPr>
          <p:cNvPr id="12" name="Logo">
            <a:extLst>
              <a:ext uri="{FF2B5EF4-FFF2-40B4-BE49-F238E27FC236}">
                <a16:creationId xmlns:a16="http://schemas.microsoft.com/office/drawing/2014/main" id="{338DF4F5-46BE-7817-3157-5D5740206454}"/>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b="19043"/>
          <a:stretch/>
        </p:blipFill>
        <p:spPr>
          <a:xfrm>
            <a:off x="0" y="0"/>
            <a:ext cx="3951905" cy="1233835"/>
          </a:xfrm>
          <a:prstGeom prst="rect">
            <a:avLst/>
          </a:prstGeom>
        </p:spPr>
      </p:pic>
      <p:pic>
        <p:nvPicPr>
          <p:cNvPr id="13" name="Afbeelding 12" descr="Afbeelding met mes&#10;&#10;Automatisch gegenereerde beschrijving">
            <a:extLst>
              <a:ext uri="{FF2B5EF4-FFF2-40B4-BE49-F238E27FC236}">
                <a16:creationId xmlns:a16="http://schemas.microsoft.com/office/drawing/2014/main" id="{F34C9934-8786-EA92-72DF-4892AB6EFF91}"/>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1597040" y="367875"/>
            <a:ext cx="3786157" cy="813577"/>
          </a:xfrm>
          <a:prstGeom prst="rect">
            <a:avLst/>
          </a:prstGeom>
        </p:spPr>
      </p:pic>
      <p:sp>
        <p:nvSpPr>
          <p:cNvPr id="4" name="Tekstvak 3">
            <a:extLst>
              <a:ext uri="{FF2B5EF4-FFF2-40B4-BE49-F238E27FC236}">
                <a16:creationId xmlns:a16="http://schemas.microsoft.com/office/drawing/2014/main" id="{2D089AD9-C9BF-7B1F-1494-8DDFA2DDDCC3}"/>
              </a:ext>
            </a:extLst>
          </p:cNvPr>
          <p:cNvSpPr txBox="1"/>
          <p:nvPr userDrawn="1"/>
        </p:nvSpPr>
        <p:spPr>
          <a:xfrm>
            <a:off x="4320000" y="2520000"/>
            <a:ext cx="6096000" cy="3162404"/>
          </a:xfrm>
          <a:prstGeom prst="rect">
            <a:avLst/>
          </a:prstGeom>
          <a:noFill/>
        </p:spPr>
        <p:txBody>
          <a:bodyPr wrap="square">
            <a:spAutoFit/>
          </a:bodyPr>
          <a:lstStyle/>
          <a:p>
            <a:r>
              <a:rPr lang="en-US" sz="1050" b="1" dirty="0">
                <a:solidFill>
                  <a:schemeClr val="bg1"/>
                </a:solidFill>
                <a:effectLst/>
              </a:rPr>
              <a:t>Toolkit Building Blocks for Effective Teacher Professional Development</a:t>
            </a:r>
            <a:br>
              <a:rPr lang="en-US" sz="1050" dirty="0">
                <a:solidFill>
                  <a:schemeClr val="bg1"/>
                </a:solidFill>
                <a:effectLst/>
              </a:rPr>
            </a:br>
            <a:r>
              <a:rPr lang="en-US" sz="1050" dirty="0">
                <a:solidFill>
                  <a:schemeClr val="bg1"/>
                </a:solidFill>
                <a:effectLst/>
              </a:rPr>
              <a:t>Version 1.0</a:t>
            </a:r>
            <a:br>
              <a:rPr lang="en-US" sz="1050" dirty="0">
                <a:solidFill>
                  <a:schemeClr val="bg1"/>
                </a:solidFill>
                <a:effectLst/>
              </a:rPr>
            </a:br>
            <a:r>
              <a:rPr lang="en-US" sz="1050" dirty="0">
                <a:solidFill>
                  <a:schemeClr val="bg1"/>
                </a:solidFill>
                <a:effectLst/>
              </a:rPr>
              <a:t>Acceleration Plan Educational Innovation with IT</a:t>
            </a:r>
            <a:br>
              <a:rPr lang="en-US" sz="1050" dirty="0">
                <a:solidFill>
                  <a:schemeClr val="bg1"/>
                </a:solidFill>
                <a:effectLst/>
              </a:rPr>
            </a:br>
            <a:br>
              <a:rPr lang="en-US" sz="1050" dirty="0">
                <a:solidFill>
                  <a:schemeClr val="bg1"/>
                </a:solidFill>
                <a:effectLst/>
              </a:rPr>
            </a:br>
            <a:r>
              <a:rPr lang="en-US" sz="1050" dirty="0">
                <a:solidFill>
                  <a:schemeClr val="bg1"/>
                </a:solidFill>
                <a:effectLst/>
              </a:rPr>
              <a:t>Authors:</a:t>
            </a:r>
            <a:br>
              <a:rPr lang="en-US" sz="1050" dirty="0">
                <a:solidFill>
                  <a:schemeClr val="bg1"/>
                </a:solidFill>
                <a:effectLst/>
              </a:rPr>
            </a:br>
            <a:r>
              <a:rPr lang="en-US" sz="1050" dirty="0" err="1">
                <a:solidFill>
                  <a:schemeClr val="bg1"/>
                </a:solidFill>
                <a:effectLst/>
              </a:rPr>
              <a:t>Kees</a:t>
            </a:r>
            <a:r>
              <a:rPr lang="en-US" sz="1050" dirty="0">
                <a:solidFill>
                  <a:schemeClr val="bg1"/>
                </a:solidFill>
                <a:effectLst/>
              </a:rPr>
              <a:t> </a:t>
            </a:r>
            <a:r>
              <a:rPr lang="en-US" sz="1050" dirty="0" err="1">
                <a:solidFill>
                  <a:schemeClr val="bg1"/>
                </a:solidFill>
                <a:effectLst/>
              </a:rPr>
              <a:t>Ritmeester</a:t>
            </a:r>
            <a:br>
              <a:rPr lang="en-US" sz="1050" dirty="0">
                <a:solidFill>
                  <a:schemeClr val="bg1"/>
                </a:solidFill>
                <a:effectLst/>
              </a:rPr>
            </a:br>
            <a:r>
              <a:rPr lang="en-US" sz="1050" dirty="0">
                <a:solidFill>
                  <a:schemeClr val="bg1"/>
                </a:solidFill>
                <a:effectLst/>
              </a:rPr>
              <a:t>Wieteke Boulogne</a:t>
            </a:r>
            <a:endParaRPr lang="en-US" sz="1050" dirty="0">
              <a:solidFill>
                <a:schemeClr val="bg1"/>
              </a:solidFill>
            </a:endParaRPr>
          </a:p>
          <a:p>
            <a:br>
              <a:rPr lang="en-US" sz="1050" dirty="0">
                <a:solidFill>
                  <a:schemeClr val="bg1"/>
                </a:solidFill>
                <a:effectLst/>
              </a:rPr>
            </a:br>
            <a:r>
              <a:rPr lang="en-US" sz="1050" dirty="0">
                <a:solidFill>
                  <a:schemeClr val="bg1"/>
                </a:solidFill>
                <a:effectLst/>
              </a:rPr>
              <a:t>We offer our thanks to all members of the Professional Development for </a:t>
            </a:r>
            <a:r>
              <a:rPr lang="en-US" sz="1050" dirty="0" err="1">
                <a:solidFill>
                  <a:schemeClr val="bg1"/>
                </a:solidFill>
                <a:effectLst/>
              </a:rPr>
              <a:t>Lectuters</a:t>
            </a:r>
            <a:r>
              <a:rPr lang="en-US" sz="1050" dirty="0">
                <a:solidFill>
                  <a:schemeClr val="bg1"/>
                </a:solidFill>
                <a:effectLst/>
              </a:rPr>
              <a:t> zone,</a:t>
            </a:r>
            <a:endParaRPr lang="en-US" sz="1050" dirty="0">
              <a:solidFill>
                <a:schemeClr val="bg1"/>
              </a:solidFill>
            </a:endParaRPr>
          </a:p>
          <a:p>
            <a:r>
              <a:rPr lang="en-US" sz="1050" dirty="0">
                <a:solidFill>
                  <a:schemeClr val="bg1"/>
                </a:solidFill>
                <a:effectLst/>
              </a:rPr>
              <a:t>MSG Sustainable Strategies, and Chris Hopley for the translations.</a:t>
            </a:r>
            <a:br>
              <a:rPr lang="en-US" sz="1050" dirty="0">
                <a:solidFill>
                  <a:schemeClr val="bg1"/>
                </a:solidFill>
                <a:effectLst/>
              </a:rPr>
            </a:br>
            <a:br>
              <a:rPr lang="en-US" sz="1050" dirty="0">
                <a:solidFill>
                  <a:schemeClr val="bg1"/>
                </a:solidFill>
                <a:effectLst/>
              </a:rPr>
            </a:br>
            <a:r>
              <a:rPr lang="en-US" sz="1050" dirty="0">
                <a:solidFill>
                  <a:schemeClr val="bg1"/>
                </a:solidFill>
                <a:effectLst/>
              </a:rPr>
              <a:t>Researchers involved:</a:t>
            </a:r>
            <a:br>
              <a:rPr lang="en-US" sz="1050" dirty="0">
                <a:solidFill>
                  <a:schemeClr val="bg1"/>
                </a:solidFill>
                <a:effectLst/>
              </a:rPr>
            </a:br>
            <a:r>
              <a:rPr lang="en-US" sz="1050" dirty="0" err="1">
                <a:solidFill>
                  <a:schemeClr val="bg1"/>
                </a:solidFill>
                <a:effectLst/>
              </a:rPr>
              <a:t>Dorien</a:t>
            </a:r>
            <a:r>
              <a:rPr lang="en-US" sz="1050" dirty="0">
                <a:solidFill>
                  <a:schemeClr val="bg1"/>
                </a:solidFill>
                <a:effectLst/>
              </a:rPr>
              <a:t> </a:t>
            </a:r>
            <a:r>
              <a:rPr lang="en-US" sz="1050" dirty="0" err="1">
                <a:solidFill>
                  <a:schemeClr val="bg1"/>
                </a:solidFill>
                <a:effectLst/>
              </a:rPr>
              <a:t>Hopster</a:t>
            </a:r>
            <a:r>
              <a:rPr lang="en-US" sz="1050" dirty="0">
                <a:solidFill>
                  <a:schemeClr val="bg1"/>
                </a:solidFill>
                <a:effectLst/>
              </a:rPr>
              <a:t>-den Otter</a:t>
            </a:r>
            <a:endParaRPr lang="en-US" sz="1050" dirty="0">
              <a:solidFill>
                <a:schemeClr val="bg1"/>
              </a:solidFill>
            </a:endParaRPr>
          </a:p>
          <a:p>
            <a:r>
              <a:rPr lang="en-US" sz="1050" dirty="0" err="1">
                <a:solidFill>
                  <a:schemeClr val="bg1"/>
                </a:solidFill>
                <a:effectLst/>
              </a:rPr>
              <a:t>Marlies</a:t>
            </a:r>
            <a:r>
              <a:rPr lang="en-US" sz="1050" dirty="0">
                <a:solidFill>
                  <a:schemeClr val="bg1"/>
                </a:solidFill>
                <a:effectLst/>
              </a:rPr>
              <a:t> </a:t>
            </a:r>
            <a:r>
              <a:rPr lang="en-US" sz="1050" dirty="0" err="1">
                <a:solidFill>
                  <a:schemeClr val="bg1"/>
                </a:solidFill>
                <a:effectLst/>
              </a:rPr>
              <a:t>ter</a:t>
            </a:r>
            <a:r>
              <a:rPr lang="en-US" sz="1050" dirty="0">
                <a:solidFill>
                  <a:schemeClr val="bg1"/>
                </a:solidFill>
                <a:effectLst/>
              </a:rPr>
              <a:t> Beek</a:t>
            </a:r>
            <a:br>
              <a:rPr lang="en-US" sz="1050" dirty="0">
                <a:solidFill>
                  <a:schemeClr val="bg1"/>
                </a:solidFill>
                <a:effectLst/>
              </a:rPr>
            </a:br>
            <a:br>
              <a:rPr lang="en-US" sz="1050" dirty="0">
                <a:solidFill>
                  <a:schemeClr val="bg1"/>
                </a:solidFill>
                <a:effectLst/>
              </a:rPr>
            </a:br>
            <a:r>
              <a:rPr lang="en-US" sz="1050" dirty="0">
                <a:solidFill>
                  <a:schemeClr val="bg1"/>
                </a:solidFill>
                <a:effectLst/>
              </a:rPr>
              <a:t>This publication is made available under a Creative Commons Attribution 4.0 </a:t>
            </a:r>
            <a:r>
              <a:rPr lang="en-US" sz="1050" dirty="0" err="1">
                <a:solidFill>
                  <a:schemeClr val="bg1"/>
                </a:solidFill>
                <a:effectLst/>
              </a:rPr>
              <a:t>licence</a:t>
            </a:r>
            <a:r>
              <a:rPr lang="en-US" sz="1050" dirty="0">
                <a:solidFill>
                  <a:schemeClr val="bg1"/>
                </a:solidFill>
                <a:effectLst/>
              </a:rPr>
              <a:t>. This work may be cited as follows: Boulogne, W., &amp; </a:t>
            </a:r>
            <a:r>
              <a:rPr lang="en-US" sz="1050" dirty="0" err="1">
                <a:solidFill>
                  <a:schemeClr val="bg1"/>
                </a:solidFill>
                <a:effectLst/>
              </a:rPr>
              <a:t>Ritmeester</a:t>
            </a:r>
            <a:r>
              <a:rPr lang="en-US" sz="1050" dirty="0">
                <a:solidFill>
                  <a:schemeClr val="bg1"/>
                </a:solidFill>
                <a:effectLst/>
              </a:rPr>
              <a:t>, C.J.B. (2021). Toolkit building blocks for effective teacher professional development in higher education. Version 1.0. Utrecht: Acceleration Plan Educational Innovation with IT.</a:t>
            </a:r>
            <a:endParaRPr lang="en-US" sz="1050" dirty="0">
              <a:solidFill>
                <a:schemeClr val="bg1"/>
              </a:solidFill>
            </a:endParaRPr>
          </a:p>
        </p:txBody>
      </p:sp>
    </p:spTree>
    <p:extLst>
      <p:ext uri="{BB962C8B-B14F-4D97-AF65-F5344CB8AC3E}">
        <p14:creationId xmlns:p14="http://schemas.microsoft.com/office/powerpoint/2010/main" val="607325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2061915"/>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6" r:id="rId3"/>
    <p:sldLayoutId id="2147483667" r:id="rId4"/>
    <p:sldLayoutId id="2147483668" r:id="rId5"/>
    <p:sldLayoutId id="2147483669" r:id="rId6"/>
    <p:sldLayoutId id="2147483665" r:id="rId7"/>
    <p:sldLayoutId id="2147483663"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26D051C5-35E3-F06D-EF99-30C2145CCB68}"/>
              </a:ext>
            </a:extLst>
          </p:cNvPr>
          <p:cNvSpPr>
            <a:spLocks noGrp="1"/>
          </p:cNvSpPr>
          <p:nvPr>
            <p:ph type="ctrTitle"/>
          </p:nvPr>
        </p:nvSpPr>
        <p:spPr>
          <a:xfrm>
            <a:off x="395436" y="2417415"/>
            <a:ext cx="6634013" cy="2010206"/>
          </a:xfrm>
          <a:prstGeom prst="rect">
            <a:avLst/>
          </a:prstGeom>
        </p:spPr>
        <p:txBody>
          <a:bodyPr>
            <a:normAutofit/>
          </a:bodyPr>
          <a:lstStyle/>
          <a:p>
            <a:pPr algn="l"/>
            <a:r>
              <a:rPr lang="nl-NL" b="1" i="0" u="none" strike="noStrike" dirty="0" err="1">
                <a:effectLst/>
              </a:rPr>
              <a:t>Developing</a:t>
            </a:r>
            <a:r>
              <a:rPr lang="nl-NL" b="1" i="0" u="none" strike="noStrike" dirty="0">
                <a:effectLst/>
              </a:rPr>
              <a:t> a teacher professional development approach</a:t>
            </a:r>
            <a:br>
              <a:rPr lang="nl-NL" b="1" i="0" u="none" strike="noStrike" dirty="0">
                <a:effectLst/>
              </a:rPr>
            </a:br>
            <a:br>
              <a:rPr lang="nl-NL" b="0" i="0" u="none" strike="noStrike" dirty="0">
                <a:effectLst/>
              </a:rPr>
            </a:br>
            <a:r>
              <a:rPr lang="nl-NL" b="0" i="0" u="none" strike="noStrike" dirty="0">
                <a:effectLst/>
              </a:rPr>
              <a:t>Analysis &amp; Exploration</a:t>
            </a:r>
          </a:p>
        </p:txBody>
      </p:sp>
    </p:spTree>
    <p:extLst>
      <p:ext uri="{BB962C8B-B14F-4D97-AF65-F5344CB8AC3E}">
        <p14:creationId xmlns:p14="http://schemas.microsoft.com/office/powerpoint/2010/main" val="4041994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2109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hthoek 19">
            <a:extLst>
              <a:ext uri="{FF2B5EF4-FFF2-40B4-BE49-F238E27FC236}">
                <a16:creationId xmlns:a16="http://schemas.microsoft.com/office/drawing/2014/main" id="{891838AC-311B-007D-4723-713F18529BF8}"/>
              </a:ext>
            </a:extLst>
          </p:cNvPr>
          <p:cNvSpPr/>
          <p:nvPr/>
        </p:nvSpPr>
        <p:spPr>
          <a:xfrm>
            <a:off x="6401299" y="392982"/>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Rechthoek 20">
            <a:extLst>
              <a:ext uri="{FF2B5EF4-FFF2-40B4-BE49-F238E27FC236}">
                <a16:creationId xmlns:a16="http://schemas.microsoft.com/office/drawing/2014/main" id="{A0F48242-57BD-2157-6956-6CF912E9BA8D}"/>
              </a:ext>
            </a:extLst>
          </p:cNvPr>
          <p:cNvSpPr/>
          <p:nvPr/>
        </p:nvSpPr>
        <p:spPr>
          <a:xfrm>
            <a:off x="7339518" y="392988"/>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Rechthoek 21">
            <a:extLst>
              <a:ext uri="{FF2B5EF4-FFF2-40B4-BE49-F238E27FC236}">
                <a16:creationId xmlns:a16="http://schemas.microsoft.com/office/drawing/2014/main" id="{6B6F6F1D-9098-F990-9604-EEBDEE0B7090}"/>
              </a:ext>
            </a:extLst>
          </p:cNvPr>
          <p:cNvSpPr/>
          <p:nvPr/>
        </p:nvSpPr>
        <p:spPr>
          <a:xfrm>
            <a:off x="8277736" y="392986"/>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Rechthoek 22">
            <a:extLst>
              <a:ext uri="{FF2B5EF4-FFF2-40B4-BE49-F238E27FC236}">
                <a16:creationId xmlns:a16="http://schemas.microsoft.com/office/drawing/2014/main" id="{11F4C37F-E3BD-F48E-904A-6919F9DD19E2}"/>
              </a:ext>
            </a:extLst>
          </p:cNvPr>
          <p:cNvSpPr/>
          <p:nvPr/>
        </p:nvSpPr>
        <p:spPr>
          <a:xfrm>
            <a:off x="9211634" y="392982"/>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Rechthoek 23">
            <a:extLst>
              <a:ext uri="{FF2B5EF4-FFF2-40B4-BE49-F238E27FC236}">
                <a16:creationId xmlns:a16="http://schemas.microsoft.com/office/drawing/2014/main" id="{1DA2CA8D-D97C-586F-2AB2-E98225DAE116}"/>
              </a:ext>
            </a:extLst>
          </p:cNvPr>
          <p:cNvSpPr/>
          <p:nvPr/>
        </p:nvSpPr>
        <p:spPr>
          <a:xfrm>
            <a:off x="10149850" y="392982"/>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Rechthoek 24">
            <a:extLst>
              <a:ext uri="{FF2B5EF4-FFF2-40B4-BE49-F238E27FC236}">
                <a16:creationId xmlns:a16="http://schemas.microsoft.com/office/drawing/2014/main" id="{D4F6F662-764D-1623-0D6C-815047702F6E}"/>
              </a:ext>
            </a:extLst>
          </p:cNvPr>
          <p:cNvSpPr/>
          <p:nvPr/>
        </p:nvSpPr>
        <p:spPr>
          <a:xfrm>
            <a:off x="11088069" y="392984"/>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1489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0F8BCEE0-CC6F-70CB-B4BC-EF9EEF68740A}"/>
              </a:ext>
            </a:extLst>
          </p:cNvPr>
          <p:cNvSpPr txBox="1"/>
          <p:nvPr/>
        </p:nvSpPr>
        <p:spPr>
          <a:xfrm>
            <a:off x="1507958" y="1935303"/>
            <a:ext cx="10331116" cy="276999"/>
          </a:xfrm>
          <a:prstGeom prst="rect">
            <a:avLst/>
          </a:prstGeom>
          <a:noFill/>
        </p:spPr>
        <p:txBody>
          <a:bodyPr wrap="square" rtlCol="0">
            <a:spAutoFit/>
          </a:bodyPr>
          <a:lstStyle/>
          <a:p>
            <a:r>
              <a:rPr lang="nl-NL" sz="1200" dirty="0" err="1"/>
              <a:t>Describe</a:t>
            </a:r>
            <a:r>
              <a:rPr lang="nl-NL" sz="1200" dirty="0"/>
              <a:t> goal </a:t>
            </a:r>
            <a:r>
              <a:rPr lang="nl-NL" sz="1200" dirty="0" err="1"/>
              <a:t>here</a:t>
            </a:r>
            <a:r>
              <a:rPr lang="nl-NL" sz="1200" dirty="0"/>
              <a:t>...</a:t>
            </a:r>
          </a:p>
        </p:txBody>
      </p:sp>
      <p:sp>
        <p:nvSpPr>
          <p:cNvPr id="3" name="Tekstvak 2">
            <a:extLst>
              <a:ext uri="{FF2B5EF4-FFF2-40B4-BE49-F238E27FC236}">
                <a16:creationId xmlns:a16="http://schemas.microsoft.com/office/drawing/2014/main" id="{06F85CC8-18BA-D707-367D-E508F378B999}"/>
              </a:ext>
            </a:extLst>
          </p:cNvPr>
          <p:cNvSpPr txBox="1"/>
          <p:nvPr/>
        </p:nvSpPr>
        <p:spPr>
          <a:xfrm>
            <a:off x="1507958" y="5927559"/>
            <a:ext cx="10331116" cy="276999"/>
          </a:xfrm>
          <a:prstGeom prst="rect">
            <a:avLst/>
          </a:prstGeom>
          <a:noFill/>
        </p:spPr>
        <p:txBody>
          <a:bodyPr wrap="square" rtlCol="0">
            <a:spAutoFit/>
          </a:bodyPr>
          <a:lstStyle/>
          <a:p>
            <a:r>
              <a:rPr lang="nl-NL" sz="1200" dirty="0" err="1"/>
              <a:t>Describe</a:t>
            </a:r>
            <a:r>
              <a:rPr lang="nl-NL" sz="1200" dirty="0"/>
              <a:t> goal </a:t>
            </a:r>
            <a:r>
              <a:rPr lang="nl-NL" sz="1200" dirty="0" err="1"/>
              <a:t>here</a:t>
            </a:r>
            <a:r>
              <a:rPr lang="nl-NL" sz="1200" dirty="0"/>
              <a:t>...</a:t>
            </a:r>
          </a:p>
        </p:txBody>
      </p:sp>
      <p:sp>
        <p:nvSpPr>
          <p:cNvPr id="4" name="Tekstvak 3">
            <a:extLst>
              <a:ext uri="{FF2B5EF4-FFF2-40B4-BE49-F238E27FC236}">
                <a16:creationId xmlns:a16="http://schemas.microsoft.com/office/drawing/2014/main" id="{0FB4EB59-CDFE-EC0F-8D3A-DFE3DACDE8BD}"/>
              </a:ext>
            </a:extLst>
          </p:cNvPr>
          <p:cNvSpPr txBox="1"/>
          <p:nvPr/>
        </p:nvSpPr>
        <p:spPr>
          <a:xfrm>
            <a:off x="1507958" y="2935484"/>
            <a:ext cx="10331116" cy="276999"/>
          </a:xfrm>
          <a:prstGeom prst="rect">
            <a:avLst/>
          </a:prstGeom>
          <a:noFill/>
        </p:spPr>
        <p:txBody>
          <a:bodyPr wrap="square" rtlCol="0">
            <a:spAutoFit/>
          </a:bodyPr>
          <a:lstStyle/>
          <a:p>
            <a:r>
              <a:rPr lang="nl-NL" sz="1200" dirty="0" err="1"/>
              <a:t>Describe</a:t>
            </a:r>
            <a:r>
              <a:rPr lang="nl-NL" sz="1200" dirty="0"/>
              <a:t> goal </a:t>
            </a:r>
            <a:r>
              <a:rPr lang="nl-NL" sz="1200" dirty="0" err="1"/>
              <a:t>here</a:t>
            </a:r>
            <a:r>
              <a:rPr lang="nl-NL" sz="1200" dirty="0"/>
              <a:t>...</a:t>
            </a:r>
          </a:p>
        </p:txBody>
      </p:sp>
      <p:sp>
        <p:nvSpPr>
          <p:cNvPr id="5" name="Tekstvak 4">
            <a:extLst>
              <a:ext uri="{FF2B5EF4-FFF2-40B4-BE49-F238E27FC236}">
                <a16:creationId xmlns:a16="http://schemas.microsoft.com/office/drawing/2014/main" id="{4B0FCDEC-F0D3-83D1-506D-58CB48D74E48}"/>
              </a:ext>
            </a:extLst>
          </p:cNvPr>
          <p:cNvSpPr txBox="1"/>
          <p:nvPr/>
        </p:nvSpPr>
        <p:spPr>
          <a:xfrm>
            <a:off x="1507958" y="3927198"/>
            <a:ext cx="10331116" cy="276999"/>
          </a:xfrm>
          <a:prstGeom prst="rect">
            <a:avLst/>
          </a:prstGeom>
          <a:noFill/>
        </p:spPr>
        <p:txBody>
          <a:bodyPr wrap="square" rtlCol="0">
            <a:spAutoFit/>
          </a:bodyPr>
          <a:lstStyle/>
          <a:p>
            <a:r>
              <a:rPr lang="nl-NL" sz="1200" dirty="0" err="1"/>
              <a:t>Describe</a:t>
            </a:r>
            <a:r>
              <a:rPr lang="nl-NL" sz="1200" dirty="0"/>
              <a:t> goal </a:t>
            </a:r>
            <a:r>
              <a:rPr lang="nl-NL" sz="1200" dirty="0" err="1"/>
              <a:t>here</a:t>
            </a:r>
            <a:r>
              <a:rPr lang="nl-NL" sz="1200" dirty="0"/>
              <a:t>...</a:t>
            </a:r>
          </a:p>
        </p:txBody>
      </p:sp>
      <p:sp>
        <p:nvSpPr>
          <p:cNvPr id="6" name="Tekstvak 5">
            <a:extLst>
              <a:ext uri="{FF2B5EF4-FFF2-40B4-BE49-F238E27FC236}">
                <a16:creationId xmlns:a16="http://schemas.microsoft.com/office/drawing/2014/main" id="{280CA289-268C-F745-D3FE-A2AD9AD4D4A1}"/>
              </a:ext>
            </a:extLst>
          </p:cNvPr>
          <p:cNvSpPr txBox="1"/>
          <p:nvPr/>
        </p:nvSpPr>
        <p:spPr>
          <a:xfrm>
            <a:off x="1507958" y="4927379"/>
            <a:ext cx="10331116" cy="276999"/>
          </a:xfrm>
          <a:prstGeom prst="rect">
            <a:avLst/>
          </a:prstGeom>
          <a:noFill/>
        </p:spPr>
        <p:txBody>
          <a:bodyPr wrap="square" rtlCol="0">
            <a:spAutoFit/>
          </a:bodyPr>
          <a:lstStyle/>
          <a:p>
            <a:r>
              <a:rPr lang="nl-NL" sz="1200" dirty="0" err="1"/>
              <a:t>Describe</a:t>
            </a:r>
            <a:r>
              <a:rPr lang="nl-NL" sz="1200" dirty="0"/>
              <a:t> goal </a:t>
            </a:r>
            <a:r>
              <a:rPr lang="nl-NL" sz="1200" dirty="0" err="1"/>
              <a:t>here</a:t>
            </a:r>
            <a:r>
              <a:rPr lang="nl-NL" sz="1200" dirty="0"/>
              <a:t>...</a:t>
            </a:r>
          </a:p>
        </p:txBody>
      </p:sp>
    </p:spTree>
    <p:extLst>
      <p:ext uri="{BB962C8B-B14F-4D97-AF65-F5344CB8AC3E}">
        <p14:creationId xmlns:p14="http://schemas.microsoft.com/office/powerpoint/2010/main" val="149054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al 35">
            <a:extLst>
              <a:ext uri="{FF2B5EF4-FFF2-40B4-BE49-F238E27FC236}">
                <a16:creationId xmlns:a16="http://schemas.microsoft.com/office/drawing/2014/main" id="{6D4A6F6A-95B4-D649-3526-D4B3BEC58409}"/>
              </a:ext>
            </a:extLst>
          </p:cNvPr>
          <p:cNvSpPr/>
          <p:nvPr/>
        </p:nvSpPr>
        <p:spPr>
          <a:xfrm>
            <a:off x="6401299" y="392982"/>
            <a:ext cx="863299" cy="623016"/>
          </a:xfrm>
          <a:prstGeom prst="ellipse">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Ovaal 36">
            <a:extLst>
              <a:ext uri="{FF2B5EF4-FFF2-40B4-BE49-F238E27FC236}">
                <a16:creationId xmlns:a16="http://schemas.microsoft.com/office/drawing/2014/main" id="{1038F221-0D0C-1A15-7173-AF2F049041F0}"/>
              </a:ext>
            </a:extLst>
          </p:cNvPr>
          <p:cNvSpPr/>
          <p:nvPr/>
        </p:nvSpPr>
        <p:spPr>
          <a:xfrm>
            <a:off x="7339518" y="392988"/>
            <a:ext cx="863299" cy="623016"/>
          </a:xfrm>
          <a:prstGeom prst="ellipse">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Ovaal 37">
            <a:extLst>
              <a:ext uri="{FF2B5EF4-FFF2-40B4-BE49-F238E27FC236}">
                <a16:creationId xmlns:a16="http://schemas.microsoft.com/office/drawing/2014/main" id="{75CBC874-68B7-11CF-1961-9228E3D58040}"/>
              </a:ext>
            </a:extLst>
          </p:cNvPr>
          <p:cNvSpPr/>
          <p:nvPr/>
        </p:nvSpPr>
        <p:spPr>
          <a:xfrm>
            <a:off x="8277736" y="392986"/>
            <a:ext cx="863299" cy="623016"/>
          </a:xfrm>
          <a:prstGeom prst="ellipse">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Ovaal 38">
            <a:extLst>
              <a:ext uri="{FF2B5EF4-FFF2-40B4-BE49-F238E27FC236}">
                <a16:creationId xmlns:a16="http://schemas.microsoft.com/office/drawing/2014/main" id="{753D1E20-E36E-3140-AC62-015F2704A7E7}"/>
              </a:ext>
            </a:extLst>
          </p:cNvPr>
          <p:cNvSpPr/>
          <p:nvPr/>
        </p:nvSpPr>
        <p:spPr>
          <a:xfrm>
            <a:off x="9211634" y="392982"/>
            <a:ext cx="863299" cy="623016"/>
          </a:xfrm>
          <a:prstGeom prst="ellipse">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Ovaal 39">
            <a:extLst>
              <a:ext uri="{FF2B5EF4-FFF2-40B4-BE49-F238E27FC236}">
                <a16:creationId xmlns:a16="http://schemas.microsoft.com/office/drawing/2014/main" id="{A9DCB1E6-BF90-85B4-ACAD-CD8BE9CF3B06}"/>
              </a:ext>
            </a:extLst>
          </p:cNvPr>
          <p:cNvSpPr/>
          <p:nvPr/>
        </p:nvSpPr>
        <p:spPr>
          <a:xfrm>
            <a:off x="10149850" y="392982"/>
            <a:ext cx="863299" cy="623016"/>
          </a:xfrm>
          <a:prstGeom prst="ellipse">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Ovaal 40">
            <a:extLst>
              <a:ext uri="{FF2B5EF4-FFF2-40B4-BE49-F238E27FC236}">
                <a16:creationId xmlns:a16="http://schemas.microsoft.com/office/drawing/2014/main" id="{5CC89F41-626B-8E7E-0CC9-35EB7DC0F4D8}"/>
              </a:ext>
            </a:extLst>
          </p:cNvPr>
          <p:cNvSpPr/>
          <p:nvPr/>
        </p:nvSpPr>
        <p:spPr>
          <a:xfrm>
            <a:off x="11088069" y="392984"/>
            <a:ext cx="863299" cy="623016"/>
          </a:xfrm>
          <a:prstGeom prst="ellipse">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 name="Afbeelding 17">
            <a:extLst>
              <a:ext uri="{FF2B5EF4-FFF2-40B4-BE49-F238E27FC236}">
                <a16:creationId xmlns:a16="http://schemas.microsoft.com/office/drawing/2014/main" id="{EA41132B-02C3-F666-EE1E-89D657D834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022" y="4920863"/>
            <a:ext cx="765099" cy="765099"/>
          </a:xfrm>
          <a:prstGeom prst="rect">
            <a:avLst/>
          </a:prstGeom>
        </p:spPr>
      </p:pic>
      <p:pic>
        <p:nvPicPr>
          <p:cNvPr id="19" name="Afbeelding 18">
            <a:extLst>
              <a:ext uri="{FF2B5EF4-FFF2-40B4-BE49-F238E27FC236}">
                <a16:creationId xmlns:a16="http://schemas.microsoft.com/office/drawing/2014/main" id="{D6E3F630-155D-035F-5F4A-7FFAA96B554D}"/>
              </a:ext>
            </a:extLst>
          </p:cNvPr>
          <p:cNvPicPr>
            <a:picLocks noChangeAspect="1"/>
          </p:cNvPicPr>
          <p:nvPr/>
        </p:nvPicPr>
        <p:blipFill rotWithShape="1">
          <a:blip r:embed="rId3">
            <a:extLst>
              <a:ext uri="{28A0092B-C50C-407E-A947-70E740481C1C}">
                <a14:useLocalDpi xmlns:a14="http://schemas.microsoft.com/office/drawing/2010/main" val="0"/>
              </a:ext>
            </a:extLst>
          </a:blip>
          <a:srcRect l="86307" t="3003" r="703" b="4501"/>
          <a:stretch/>
        </p:blipFill>
        <p:spPr>
          <a:xfrm>
            <a:off x="9459393" y="4920863"/>
            <a:ext cx="773976" cy="808735"/>
          </a:xfrm>
          <a:prstGeom prst="rect">
            <a:avLst/>
          </a:prstGeom>
        </p:spPr>
      </p:pic>
      <p:pic>
        <p:nvPicPr>
          <p:cNvPr id="20" name="Afbeelding 19">
            <a:extLst>
              <a:ext uri="{FF2B5EF4-FFF2-40B4-BE49-F238E27FC236}">
                <a16:creationId xmlns:a16="http://schemas.microsoft.com/office/drawing/2014/main" id="{6B0BFDEE-79B3-D84E-ACB9-C72BD2528167}"/>
              </a:ext>
            </a:extLst>
          </p:cNvPr>
          <p:cNvPicPr>
            <a:picLocks noChangeAspect="1"/>
          </p:cNvPicPr>
          <p:nvPr/>
        </p:nvPicPr>
        <p:blipFill rotWithShape="1">
          <a:blip r:embed="rId3">
            <a:extLst>
              <a:ext uri="{28A0092B-C50C-407E-A947-70E740481C1C}">
                <a14:useLocalDpi xmlns:a14="http://schemas.microsoft.com/office/drawing/2010/main" val="0"/>
              </a:ext>
            </a:extLst>
          </a:blip>
          <a:srcRect l="71668" t="4268" r="14640" b="6785"/>
          <a:stretch/>
        </p:blipFill>
        <p:spPr>
          <a:xfrm>
            <a:off x="8151697" y="4920863"/>
            <a:ext cx="815869" cy="813845"/>
          </a:xfrm>
          <a:prstGeom prst="rect">
            <a:avLst/>
          </a:prstGeom>
        </p:spPr>
      </p:pic>
      <p:pic>
        <p:nvPicPr>
          <p:cNvPr id="21" name="Afbeelding 20">
            <a:extLst>
              <a:ext uri="{FF2B5EF4-FFF2-40B4-BE49-F238E27FC236}">
                <a16:creationId xmlns:a16="http://schemas.microsoft.com/office/drawing/2014/main" id="{0E7BF8F5-3F1F-946D-128B-0CDEEE997FCE}"/>
              </a:ext>
            </a:extLst>
          </p:cNvPr>
          <p:cNvPicPr>
            <a:picLocks noChangeAspect="1"/>
          </p:cNvPicPr>
          <p:nvPr/>
        </p:nvPicPr>
        <p:blipFill rotWithShape="1">
          <a:blip r:embed="rId3">
            <a:extLst>
              <a:ext uri="{28A0092B-C50C-407E-A947-70E740481C1C}">
                <a14:useLocalDpi xmlns:a14="http://schemas.microsoft.com/office/drawing/2010/main" val="0"/>
              </a:ext>
            </a:extLst>
          </a:blip>
          <a:srcRect l="57250" t="6446" r="29057" b="4607"/>
          <a:stretch/>
        </p:blipFill>
        <p:spPr>
          <a:xfrm>
            <a:off x="6773698" y="4920863"/>
            <a:ext cx="815870" cy="813845"/>
          </a:xfrm>
          <a:prstGeom prst="rect">
            <a:avLst/>
          </a:prstGeom>
        </p:spPr>
      </p:pic>
      <p:pic>
        <p:nvPicPr>
          <p:cNvPr id="22" name="Afbeelding 21">
            <a:extLst>
              <a:ext uri="{FF2B5EF4-FFF2-40B4-BE49-F238E27FC236}">
                <a16:creationId xmlns:a16="http://schemas.microsoft.com/office/drawing/2014/main" id="{2539379D-075C-C33A-CEDE-7A57182089EA}"/>
              </a:ext>
            </a:extLst>
          </p:cNvPr>
          <p:cNvPicPr>
            <a:picLocks noChangeAspect="1"/>
          </p:cNvPicPr>
          <p:nvPr/>
        </p:nvPicPr>
        <p:blipFill rotWithShape="1">
          <a:blip r:embed="rId3">
            <a:extLst>
              <a:ext uri="{28A0092B-C50C-407E-A947-70E740481C1C}">
                <a14:useLocalDpi xmlns:a14="http://schemas.microsoft.com/office/drawing/2010/main" val="0"/>
              </a:ext>
            </a:extLst>
          </a:blip>
          <a:srcRect l="43304" t="5368" r="43239" b="6243"/>
          <a:stretch/>
        </p:blipFill>
        <p:spPr>
          <a:xfrm>
            <a:off x="5489945" y="4920863"/>
            <a:ext cx="801873" cy="808735"/>
          </a:xfrm>
          <a:prstGeom prst="rect">
            <a:avLst/>
          </a:prstGeom>
        </p:spPr>
      </p:pic>
      <p:pic>
        <p:nvPicPr>
          <p:cNvPr id="23" name="Afbeelding 22">
            <a:extLst>
              <a:ext uri="{FF2B5EF4-FFF2-40B4-BE49-F238E27FC236}">
                <a16:creationId xmlns:a16="http://schemas.microsoft.com/office/drawing/2014/main" id="{38AA3FCC-B64C-83DD-C674-D210BD8C35F7}"/>
              </a:ext>
            </a:extLst>
          </p:cNvPr>
          <p:cNvPicPr>
            <a:picLocks noChangeAspect="1"/>
          </p:cNvPicPr>
          <p:nvPr/>
        </p:nvPicPr>
        <p:blipFill rotWithShape="1">
          <a:blip r:embed="rId3">
            <a:extLst>
              <a:ext uri="{28A0092B-C50C-407E-A947-70E740481C1C}">
                <a14:useLocalDpi xmlns:a14="http://schemas.microsoft.com/office/drawing/2010/main" val="0"/>
              </a:ext>
            </a:extLst>
          </a:blip>
          <a:srcRect l="29277" t="7317" r="57312" b="6336"/>
          <a:stretch/>
        </p:blipFill>
        <p:spPr>
          <a:xfrm>
            <a:off x="4180423" y="4920863"/>
            <a:ext cx="799104" cy="790056"/>
          </a:xfrm>
          <a:prstGeom prst="rect">
            <a:avLst/>
          </a:prstGeom>
        </p:spPr>
      </p:pic>
      <p:pic>
        <p:nvPicPr>
          <p:cNvPr id="24" name="Afbeelding 23">
            <a:extLst>
              <a:ext uri="{FF2B5EF4-FFF2-40B4-BE49-F238E27FC236}">
                <a16:creationId xmlns:a16="http://schemas.microsoft.com/office/drawing/2014/main" id="{819E7993-D09F-2573-EF09-BFA985A919D0}"/>
              </a:ext>
            </a:extLst>
          </p:cNvPr>
          <p:cNvPicPr>
            <a:picLocks noChangeAspect="1"/>
          </p:cNvPicPr>
          <p:nvPr/>
        </p:nvPicPr>
        <p:blipFill rotWithShape="1">
          <a:blip r:embed="rId3">
            <a:extLst>
              <a:ext uri="{28A0092B-C50C-407E-A947-70E740481C1C}">
                <a14:useLocalDpi xmlns:a14="http://schemas.microsoft.com/office/drawing/2010/main" val="0"/>
              </a:ext>
            </a:extLst>
          </a:blip>
          <a:srcRect l="14692" t="6062" r="72209" b="6517"/>
          <a:stretch/>
        </p:blipFill>
        <p:spPr>
          <a:xfrm>
            <a:off x="2868132" y="4920863"/>
            <a:ext cx="780474" cy="799884"/>
          </a:xfrm>
          <a:prstGeom prst="rect">
            <a:avLst/>
          </a:prstGeom>
        </p:spPr>
      </p:pic>
      <p:pic>
        <p:nvPicPr>
          <p:cNvPr id="26" name="Afbeelding 25">
            <a:extLst>
              <a:ext uri="{FF2B5EF4-FFF2-40B4-BE49-F238E27FC236}">
                <a16:creationId xmlns:a16="http://schemas.microsoft.com/office/drawing/2014/main" id="{71159433-A38D-B224-900B-0B7F08D302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5687" y="4924487"/>
            <a:ext cx="805111" cy="805111"/>
          </a:xfrm>
          <a:prstGeom prst="rect">
            <a:avLst/>
          </a:prstGeom>
        </p:spPr>
      </p:pic>
    </p:spTree>
    <p:extLst>
      <p:ext uri="{BB962C8B-B14F-4D97-AF65-F5344CB8AC3E}">
        <p14:creationId xmlns:p14="http://schemas.microsoft.com/office/powerpoint/2010/main" val="734750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hthoek 49">
            <a:extLst>
              <a:ext uri="{FF2B5EF4-FFF2-40B4-BE49-F238E27FC236}">
                <a16:creationId xmlns:a16="http://schemas.microsoft.com/office/drawing/2014/main" id="{333521AB-A5EB-52FF-7CEB-E00ED610AE67}"/>
              </a:ext>
            </a:extLst>
          </p:cNvPr>
          <p:cNvSpPr/>
          <p:nvPr/>
        </p:nvSpPr>
        <p:spPr>
          <a:xfrm>
            <a:off x="6505965" y="152199"/>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Rechthoek 50">
            <a:extLst>
              <a:ext uri="{FF2B5EF4-FFF2-40B4-BE49-F238E27FC236}">
                <a16:creationId xmlns:a16="http://schemas.microsoft.com/office/drawing/2014/main" id="{069EC36E-D7E3-E958-229E-AD3C4BA21DFA}"/>
              </a:ext>
            </a:extLst>
          </p:cNvPr>
          <p:cNvSpPr/>
          <p:nvPr/>
        </p:nvSpPr>
        <p:spPr>
          <a:xfrm>
            <a:off x="7444183" y="152206"/>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Rechthoek 51">
            <a:extLst>
              <a:ext uri="{FF2B5EF4-FFF2-40B4-BE49-F238E27FC236}">
                <a16:creationId xmlns:a16="http://schemas.microsoft.com/office/drawing/2014/main" id="{A3133EA7-5328-8B68-ED8F-A1EF77D6C208}"/>
              </a:ext>
            </a:extLst>
          </p:cNvPr>
          <p:cNvSpPr/>
          <p:nvPr/>
        </p:nvSpPr>
        <p:spPr>
          <a:xfrm>
            <a:off x="8382401" y="152203"/>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Rechthoek 52">
            <a:extLst>
              <a:ext uri="{FF2B5EF4-FFF2-40B4-BE49-F238E27FC236}">
                <a16:creationId xmlns:a16="http://schemas.microsoft.com/office/drawing/2014/main" id="{BCC1CE76-7C79-D182-5BCC-A86898CC5A97}"/>
              </a:ext>
            </a:extLst>
          </p:cNvPr>
          <p:cNvSpPr/>
          <p:nvPr/>
        </p:nvSpPr>
        <p:spPr>
          <a:xfrm>
            <a:off x="9316299" y="152199"/>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Rechthoek 53">
            <a:extLst>
              <a:ext uri="{FF2B5EF4-FFF2-40B4-BE49-F238E27FC236}">
                <a16:creationId xmlns:a16="http://schemas.microsoft.com/office/drawing/2014/main" id="{0CFE9CB6-DCAC-E528-F2AA-7A1555872C43}"/>
              </a:ext>
            </a:extLst>
          </p:cNvPr>
          <p:cNvSpPr/>
          <p:nvPr/>
        </p:nvSpPr>
        <p:spPr>
          <a:xfrm>
            <a:off x="10254516" y="152199"/>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 name="Rechthoek 54">
            <a:extLst>
              <a:ext uri="{FF2B5EF4-FFF2-40B4-BE49-F238E27FC236}">
                <a16:creationId xmlns:a16="http://schemas.microsoft.com/office/drawing/2014/main" id="{1583B4D4-4734-B122-2A02-7472EC8B1695}"/>
              </a:ext>
            </a:extLst>
          </p:cNvPr>
          <p:cNvSpPr/>
          <p:nvPr/>
        </p:nvSpPr>
        <p:spPr>
          <a:xfrm>
            <a:off x="11192734" y="152201"/>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Rechthoek 55">
            <a:extLst>
              <a:ext uri="{FF2B5EF4-FFF2-40B4-BE49-F238E27FC236}">
                <a16:creationId xmlns:a16="http://schemas.microsoft.com/office/drawing/2014/main" id="{3AD36761-E578-A853-C08E-CAE44F077029}"/>
              </a:ext>
            </a:extLst>
          </p:cNvPr>
          <p:cNvSpPr/>
          <p:nvPr/>
        </p:nvSpPr>
        <p:spPr>
          <a:xfrm>
            <a:off x="6506464" y="154710"/>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Rechthoek 56">
            <a:extLst>
              <a:ext uri="{FF2B5EF4-FFF2-40B4-BE49-F238E27FC236}">
                <a16:creationId xmlns:a16="http://schemas.microsoft.com/office/drawing/2014/main" id="{7CA8303B-7EBF-71A3-94AA-8C3E2AB331F6}"/>
              </a:ext>
            </a:extLst>
          </p:cNvPr>
          <p:cNvSpPr/>
          <p:nvPr/>
        </p:nvSpPr>
        <p:spPr>
          <a:xfrm>
            <a:off x="7444683" y="154716"/>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 name="Rechthoek 57">
            <a:extLst>
              <a:ext uri="{FF2B5EF4-FFF2-40B4-BE49-F238E27FC236}">
                <a16:creationId xmlns:a16="http://schemas.microsoft.com/office/drawing/2014/main" id="{F8D4FF23-5E2F-07CD-979B-6F7F8DF2DF6A}"/>
              </a:ext>
            </a:extLst>
          </p:cNvPr>
          <p:cNvSpPr/>
          <p:nvPr/>
        </p:nvSpPr>
        <p:spPr>
          <a:xfrm>
            <a:off x="8382901" y="154714"/>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 name="Rechthoek 58">
            <a:extLst>
              <a:ext uri="{FF2B5EF4-FFF2-40B4-BE49-F238E27FC236}">
                <a16:creationId xmlns:a16="http://schemas.microsoft.com/office/drawing/2014/main" id="{E1A8AD56-C913-FE2F-A25D-E498F3D1115C}"/>
              </a:ext>
            </a:extLst>
          </p:cNvPr>
          <p:cNvSpPr/>
          <p:nvPr/>
        </p:nvSpPr>
        <p:spPr>
          <a:xfrm>
            <a:off x="9316799" y="154710"/>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 name="Rechthoek 59">
            <a:extLst>
              <a:ext uri="{FF2B5EF4-FFF2-40B4-BE49-F238E27FC236}">
                <a16:creationId xmlns:a16="http://schemas.microsoft.com/office/drawing/2014/main" id="{1DABD97D-30C2-249A-F3D5-A33E7220CE3C}"/>
              </a:ext>
            </a:extLst>
          </p:cNvPr>
          <p:cNvSpPr/>
          <p:nvPr/>
        </p:nvSpPr>
        <p:spPr>
          <a:xfrm>
            <a:off x="10255015" y="154710"/>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 name="Rechthoek 60">
            <a:extLst>
              <a:ext uri="{FF2B5EF4-FFF2-40B4-BE49-F238E27FC236}">
                <a16:creationId xmlns:a16="http://schemas.microsoft.com/office/drawing/2014/main" id="{0B09CE84-68D5-A08D-9A3F-8B65FE7BAD6A}"/>
              </a:ext>
            </a:extLst>
          </p:cNvPr>
          <p:cNvSpPr/>
          <p:nvPr/>
        </p:nvSpPr>
        <p:spPr>
          <a:xfrm>
            <a:off x="11193234" y="154712"/>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2" name="Rechthoek 61">
            <a:extLst>
              <a:ext uri="{FF2B5EF4-FFF2-40B4-BE49-F238E27FC236}">
                <a16:creationId xmlns:a16="http://schemas.microsoft.com/office/drawing/2014/main" id="{B57CEF1D-DC1B-5FD9-8682-8D80A514B49E}"/>
              </a:ext>
            </a:extLst>
          </p:cNvPr>
          <p:cNvSpPr/>
          <p:nvPr/>
        </p:nvSpPr>
        <p:spPr>
          <a:xfrm>
            <a:off x="6506464" y="154710"/>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 name="Rechthoek 62">
            <a:extLst>
              <a:ext uri="{FF2B5EF4-FFF2-40B4-BE49-F238E27FC236}">
                <a16:creationId xmlns:a16="http://schemas.microsoft.com/office/drawing/2014/main" id="{0A7885F8-8968-47F7-A61D-43F6F67B7D50}"/>
              </a:ext>
            </a:extLst>
          </p:cNvPr>
          <p:cNvSpPr/>
          <p:nvPr/>
        </p:nvSpPr>
        <p:spPr>
          <a:xfrm>
            <a:off x="7444683" y="154716"/>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 name="Rechthoek 63">
            <a:extLst>
              <a:ext uri="{FF2B5EF4-FFF2-40B4-BE49-F238E27FC236}">
                <a16:creationId xmlns:a16="http://schemas.microsoft.com/office/drawing/2014/main" id="{17EE5F11-FA18-DF9C-8508-57F5EBD8C479}"/>
              </a:ext>
            </a:extLst>
          </p:cNvPr>
          <p:cNvSpPr/>
          <p:nvPr/>
        </p:nvSpPr>
        <p:spPr>
          <a:xfrm>
            <a:off x="8382901" y="154714"/>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 name="Rechthoek 64">
            <a:extLst>
              <a:ext uri="{FF2B5EF4-FFF2-40B4-BE49-F238E27FC236}">
                <a16:creationId xmlns:a16="http://schemas.microsoft.com/office/drawing/2014/main" id="{96D597E3-43C4-F659-3B88-7F58AC41C3C8}"/>
              </a:ext>
            </a:extLst>
          </p:cNvPr>
          <p:cNvSpPr/>
          <p:nvPr/>
        </p:nvSpPr>
        <p:spPr>
          <a:xfrm>
            <a:off x="9316799" y="154710"/>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Rechthoek 65">
            <a:extLst>
              <a:ext uri="{FF2B5EF4-FFF2-40B4-BE49-F238E27FC236}">
                <a16:creationId xmlns:a16="http://schemas.microsoft.com/office/drawing/2014/main" id="{16F0D1ED-ABBF-05F9-FF31-6E305F56D805}"/>
              </a:ext>
            </a:extLst>
          </p:cNvPr>
          <p:cNvSpPr/>
          <p:nvPr/>
        </p:nvSpPr>
        <p:spPr>
          <a:xfrm>
            <a:off x="10255015" y="154710"/>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 name="Rechthoek 66">
            <a:extLst>
              <a:ext uri="{FF2B5EF4-FFF2-40B4-BE49-F238E27FC236}">
                <a16:creationId xmlns:a16="http://schemas.microsoft.com/office/drawing/2014/main" id="{34C9A2C2-BF33-08BA-A377-1748187617BA}"/>
              </a:ext>
            </a:extLst>
          </p:cNvPr>
          <p:cNvSpPr/>
          <p:nvPr/>
        </p:nvSpPr>
        <p:spPr>
          <a:xfrm>
            <a:off x="11193234" y="154712"/>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 name="Rechthoek 67">
            <a:extLst>
              <a:ext uri="{FF2B5EF4-FFF2-40B4-BE49-F238E27FC236}">
                <a16:creationId xmlns:a16="http://schemas.microsoft.com/office/drawing/2014/main" id="{3B2FC2A8-6913-42DE-3D1A-ECAC2CBEBB94}"/>
              </a:ext>
            </a:extLst>
          </p:cNvPr>
          <p:cNvSpPr/>
          <p:nvPr/>
        </p:nvSpPr>
        <p:spPr>
          <a:xfrm>
            <a:off x="6506464" y="154710"/>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 name="Rechthoek 68">
            <a:extLst>
              <a:ext uri="{FF2B5EF4-FFF2-40B4-BE49-F238E27FC236}">
                <a16:creationId xmlns:a16="http://schemas.microsoft.com/office/drawing/2014/main" id="{125D20FD-388F-74A5-B9ED-D0E640AF8BE2}"/>
              </a:ext>
            </a:extLst>
          </p:cNvPr>
          <p:cNvSpPr/>
          <p:nvPr/>
        </p:nvSpPr>
        <p:spPr>
          <a:xfrm>
            <a:off x="7444683" y="154716"/>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0" name="Rechthoek 69">
            <a:extLst>
              <a:ext uri="{FF2B5EF4-FFF2-40B4-BE49-F238E27FC236}">
                <a16:creationId xmlns:a16="http://schemas.microsoft.com/office/drawing/2014/main" id="{A6E24CAA-6F28-A7B3-2628-5511FBB94D4C}"/>
              </a:ext>
            </a:extLst>
          </p:cNvPr>
          <p:cNvSpPr/>
          <p:nvPr/>
        </p:nvSpPr>
        <p:spPr>
          <a:xfrm>
            <a:off x="8382901" y="154714"/>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Rechthoek 70">
            <a:extLst>
              <a:ext uri="{FF2B5EF4-FFF2-40B4-BE49-F238E27FC236}">
                <a16:creationId xmlns:a16="http://schemas.microsoft.com/office/drawing/2014/main" id="{4EC02570-9DCC-761F-BB49-497B9C80E179}"/>
              </a:ext>
            </a:extLst>
          </p:cNvPr>
          <p:cNvSpPr/>
          <p:nvPr/>
        </p:nvSpPr>
        <p:spPr>
          <a:xfrm>
            <a:off x="9316799" y="154710"/>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2" name="Rechthoek 71">
            <a:extLst>
              <a:ext uri="{FF2B5EF4-FFF2-40B4-BE49-F238E27FC236}">
                <a16:creationId xmlns:a16="http://schemas.microsoft.com/office/drawing/2014/main" id="{F4BA09F2-2E76-42CB-1916-14E6389860E0}"/>
              </a:ext>
            </a:extLst>
          </p:cNvPr>
          <p:cNvSpPr/>
          <p:nvPr/>
        </p:nvSpPr>
        <p:spPr>
          <a:xfrm>
            <a:off x="10255015" y="154710"/>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3" name="Rechthoek 72">
            <a:extLst>
              <a:ext uri="{FF2B5EF4-FFF2-40B4-BE49-F238E27FC236}">
                <a16:creationId xmlns:a16="http://schemas.microsoft.com/office/drawing/2014/main" id="{296E26BE-688D-1689-BBEE-B310BA573BA7}"/>
              </a:ext>
            </a:extLst>
          </p:cNvPr>
          <p:cNvSpPr/>
          <p:nvPr/>
        </p:nvSpPr>
        <p:spPr>
          <a:xfrm>
            <a:off x="11193234" y="154712"/>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 name="Rechthoek 73">
            <a:extLst>
              <a:ext uri="{FF2B5EF4-FFF2-40B4-BE49-F238E27FC236}">
                <a16:creationId xmlns:a16="http://schemas.microsoft.com/office/drawing/2014/main" id="{4947E2E1-73A2-AD1D-BD3B-267A9A6F28AE}"/>
              </a:ext>
            </a:extLst>
          </p:cNvPr>
          <p:cNvSpPr/>
          <p:nvPr/>
        </p:nvSpPr>
        <p:spPr>
          <a:xfrm>
            <a:off x="6506464" y="154710"/>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Rechthoek 74">
            <a:extLst>
              <a:ext uri="{FF2B5EF4-FFF2-40B4-BE49-F238E27FC236}">
                <a16:creationId xmlns:a16="http://schemas.microsoft.com/office/drawing/2014/main" id="{DE774D07-7411-D860-47D5-14D74ED7901A}"/>
              </a:ext>
            </a:extLst>
          </p:cNvPr>
          <p:cNvSpPr/>
          <p:nvPr/>
        </p:nvSpPr>
        <p:spPr>
          <a:xfrm>
            <a:off x="7444683" y="154716"/>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 name="Rechthoek 75">
            <a:extLst>
              <a:ext uri="{FF2B5EF4-FFF2-40B4-BE49-F238E27FC236}">
                <a16:creationId xmlns:a16="http://schemas.microsoft.com/office/drawing/2014/main" id="{58CA27FF-B183-0191-1264-6132E26023AE}"/>
              </a:ext>
            </a:extLst>
          </p:cNvPr>
          <p:cNvSpPr/>
          <p:nvPr/>
        </p:nvSpPr>
        <p:spPr>
          <a:xfrm>
            <a:off x="8382901" y="154714"/>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 name="Rechthoek 76">
            <a:extLst>
              <a:ext uri="{FF2B5EF4-FFF2-40B4-BE49-F238E27FC236}">
                <a16:creationId xmlns:a16="http://schemas.microsoft.com/office/drawing/2014/main" id="{E94BA878-4ED4-EF1D-5934-EC45AC56F6F7}"/>
              </a:ext>
            </a:extLst>
          </p:cNvPr>
          <p:cNvSpPr/>
          <p:nvPr/>
        </p:nvSpPr>
        <p:spPr>
          <a:xfrm>
            <a:off x="9316799" y="154710"/>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 name="Rechthoek 77">
            <a:extLst>
              <a:ext uri="{FF2B5EF4-FFF2-40B4-BE49-F238E27FC236}">
                <a16:creationId xmlns:a16="http://schemas.microsoft.com/office/drawing/2014/main" id="{117FBF7B-1550-FDA0-A2D5-3943BA597C32}"/>
              </a:ext>
            </a:extLst>
          </p:cNvPr>
          <p:cNvSpPr/>
          <p:nvPr/>
        </p:nvSpPr>
        <p:spPr>
          <a:xfrm>
            <a:off x="10255015" y="154710"/>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9" name="Rechthoek 78">
            <a:extLst>
              <a:ext uri="{FF2B5EF4-FFF2-40B4-BE49-F238E27FC236}">
                <a16:creationId xmlns:a16="http://schemas.microsoft.com/office/drawing/2014/main" id="{3679ABD7-A2AA-D6A8-BE2D-5EE6DA00E921}"/>
              </a:ext>
            </a:extLst>
          </p:cNvPr>
          <p:cNvSpPr/>
          <p:nvPr/>
        </p:nvSpPr>
        <p:spPr>
          <a:xfrm>
            <a:off x="11193234" y="154712"/>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 name="Rechthoek 79">
            <a:extLst>
              <a:ext uri="{FF2B5EF4-FFF2-40B4-BE49-F238E27FC236}">
                <a16:creationId xmlns:a16="http://schemas.microsoft.com/office/drawing/2014/main" id="{5D52B638-7C7E-5D1A-942D-48BF4096FC78}"/>
              </a:ext>
            </a:extLst>
          </p:cNvPr>
          <p:cNvSpPr/>
          <p:nvPr/>
        </p:nvSpPr>
        <p:spPr>
          <a:xfrm>
            <a:off x="6506464" y="154710"/>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 name="Rechthoek 80">
            <a:extLst>
              <a:ext uri="{FF2B5EF4-FFF2-40B4-BE49-F238E27FC236}">
                <a16:creationId xmlns:a16="http://schemas.microsoft.com/office/drawing/2014/main" id="{A3B924BB-C531-FC83-840F-CB109B8C4ACF}"/>
              </a:ext>
            </a:extLst>
          </p:cNvPr>
          <p:cNvSpPr/>
          <p:nvPr/>
        </p:nvSpPr>
        <p:spPr>
          <a:xfrm>
            <a:off x="7444683" y="154716"/>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 name="Rechthoek 81">
            <a:extLst>
              <a:ext uri="{FF2B5EF4-FFF2-40B4-BE49-F238E27FC236}">
                <a16:creationId xmlns:a16="http://schemas.microsoft.com/office/drawing/2014/main" id="{6F60C09E-6B65-9B47-2307-0DA48A0E81E7}"/>
              </a:ext>
            </a:extLst>
          </p:cNvPr>
          <p:cNvSpPr/>
          <p:nvPr/>
        </p:nvSpPr>
        <p:spPr>
          <a:xfrm>
            <a:off x="8382901" y="154714"/>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3" name="Rechthoek 82">
            <a:extLst>
              <a:ext uri="{FF2B5EF4-FFF2-40B4-BE49-F238E27FC236}">
                <a16:creationId xmlns:a16="http://schemas.microsoft.com/office/drawing/2014/main" id="{D46E14F6-5E24-38F8-3EC7-9078627BC262}"/>
              </a:ext>
            </a:extLst>
          </p:cNvPr>
          <p:cNvSpPr/>
          <p:nvPr/>
        </p:nvSpPr>
        <p:spPr>
          <a:xfrm>
            <a:off x="9316799" y="154710"/>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 name="Rechthoek 83">
            <a:extLst>
              <a:ext uri="{FF2B5EF4-FFF2-40B4-BE49-F238E27FC236}">
                <a16:creationId xmlns:a16="http://schemas.microsoft.com/office/drawing/2014/main" id="{A57DFDBB-9369-0847-8BFD-8D81094CBAB7}"/>
              </a:ext>
            </a:extLst>
          </p:cNvPr>
          <p:cNvSpPr/>
          <p:nvPr/>
        </p:nvSpPr>
        <p:spPr>
          <a:xfrm>
            <a:off x="10255015" y="154710"/>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5" name="Rechthoek 84">
            <a:extLst>
              <a:ext uri="{FF2B5EF4-FFF2-40B4-BE49-F238E27FC236}">
                <a16:creationId xmlns:a16="http://schemas.microsoft.com/office/drawing/2014/main" id="{7C3BC2CD-AB20-89F7-870E-316948D61F1C}"/>
              </a:ext>
            </a:extLst>
          </p:cNvPr>
          <p:cNvSpPr/>
          <p:nvPr/>
        </p:nvSpPr>
        <p:spPr>
          <a:xfrm>
            <a:off x="11193234" y="154712"/>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6" name="Rechthoek 85">
            <a:extLst>
              <a:ext uri="{FF2B5EF4-FFF2-40B4-BE49-F238E27FC236}">
                <a16:creationId xmlns:a16="http://schemas.microsoft.com/office/drawing/2014/main" id="{FD0FCADD-D6AB-012C-F363-B491BD2A479D}"/>
              </a:ext>
            </a:extLst>
          </p:cNvPr>
          <p:cNvSpPr/>
          <p:nvPr/>
        </p:nvSpPr>
        <p:spPr>
          <a:xfrm>
            <a:off x="6506464" y="154710"/>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7" name="Rechthoek 86">
            <a:extLst>
              <a:ext uri="{FF2B5EF4-FFF2-40B4-BE49-F238E27FC236}">
                <a16:creationId xmlns:a16="http://schemas.microsoft.com/office/drawing/2014/main" id="{69F964A7-A347-3F58-9E84-48E80B57417F}"/>
              </a:ext>
            </a:extLst>
          </p:cNvPr>
          <p:cNvSpPr/>
          <p:nvPr/>
        </p:nvSpPr>
        <p:spPr>
          <a:xfrm>
            <a:off x="7444683" y="154716"/>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8" name="Rechthoek 87">
            <a:extLst>
              <a:ext uri="{FF2B5EF4-FFF2-40B4-BE49-F238E27FC236}">
                <a16:creationId xmlns:a16="http://schemas.microsoft.com/office/drawing/2014/main" id="{3CC94B6B-2256-7914-8B92-47DA70A90C99}"/>
              </a:ext>
            </a:extLst>
          </p:cNvPr>
          <p:cNvSpPr/>
          <p:nvPr/>
        </p:nvSpPr>
        <p:spPr>
          <a:xfrm>
            <a:off x="8382901" y="154714"/>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9" name="Rechthoek 88">
            <a:extLst>
              <a:ext uri="{FF2B5EF4-FFF2-40B4-BE49-F238E27FC236}">
                <a16:creationId xmlns:a16="http://schemas.microsoft.com/office/drawing/2014/main" id="{983D48CB-4FC9-8974-DABC-FEF8BB4C8892}"/>
              </a:ext>
            </a:extLst>
          </p:cNvPr>
          <p:cNvSpPr/>
          <p:nvPr/>
        </p:nvSpPr>
        <p:spPr>
          <a:xfrm>
            <a:off x="9316799" y="154710"/>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 name="Rechthoek 89">
            <a:extLst>
              <a:ext uri="{FF2B5EF4-FFF2-40B4-BE49-F238E27FC236}">
                <a16:creationId xmlns:a16="http://schemas.microsoft.com/office/drawing/2014/main" id="{A79BF944-19BF-1421-2647-E65EDE605D36}"/>
              </a:ext>
            </a:extLst>
          </p:cNvPr>
          <p:cNvSpPr/>
          <p:nvPr/>
        </p:nvSpPr>
        <p:spPr>
          <a:xfrm>
            <a:off x="10255015" y="154710"/>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1" name="Rechthoek 90">
            <a:extLst>
              <a:ext uri="{FF2B5EF4-FFF2-40B4-BE49-F238E27FC236}">
                <a16:creationId xmlns:a16="http://schemas.microsoft.com/office/drawing/2014/main" id="{81A1534D-C1B4-72AA-DF6F-5BB3C054DFD4}"/>
              </a:ext>
            </a:extLst>
          </p:cNvPr>
          <p:cNvSpPr/>
          <p:nvPr/>
        </p:nvSpPr>
        <p:spPr>
          <a:xfrm>
            <a:off x="11193234" y="154712"/>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6466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848053"/>
      </p:ext>
    </p:extLst>
  </p:cSld>
  <p:clrMapOvr>
    <a:masterClrMapping/>
  </p:clrMapOvr>
</p:sld>
</file>

<file path=ppt/theme/theme1.xml><?xml version="1.0" encoding="utf-8"?>
<a:theme xmlns:a="http://schemas.openxmlformats.org/drawingml/2006/main" name="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291</TotalTime>
  <Words>31</Words>
  <Application>Microsoft Macintosh PowerPoint</Application>
  <PresentationFormat>Breedbeeld</PresentationFormat>
  <Paragraphs>6</Paragraphs>
  <Slides>7</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7</vt:i4>
      </vt:variant>
    </vt:vector>
  </HeadingPairs>
  <TitlesOfParts>
    <vt:vector size="13" baseType="lpstr">
      <vt:lpstr>Arial</vt:lpstr>
      <vt:lpstr>Arial Black</vt:lpstr>
      <vt:lpstr>Calibri</vt:lpstr>
      <vt:lpstr>Calibri Light</vt:lpstr>
      <vt:lpstr>Montserrat Light</vt:lpstr>
      <vt:lpstr>Aangepast ontwerp</vt:lpstr>
      <vt:lpstr>Developing a teacher professional development approach  Analysis &amp; Exploration</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“Ontwikkeling van een docentprofessionaliseringsaanpak Analyse &amp; exploratie”</dc:title>
  <dc:creator>Pieter-Bas Last</dc:creator>
  <cp:lastModifiedBy>Barend Last</cp:lastModifiedBy>
  <cp:revision>53</cp:revision>
  <dcterms:created xsi:type="dcterms:W3CDTF">2023-01-12T07:51:19Z</dcterms:created>
  <dcterms:modified xsi:type="dcterms:W3CDTF">2023-04-17T18:30:58Z</dcterms:modified>
</cp:coreProperties>
</file>