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7" r:id="rId2"/>
    <p:sldId id="268" r:id="rId3"/>
    <p:sldId id="259" r:id="rId4"/>
    <p:sldId id="269" r:id="rId5"/>
    <p:sldId id="265" r:id="rId6"/>
    <p:sldId id="272" r:id="rId7"/>
    <p:sldId id="270" r:id="rId8"/>
    <p:sldId id="271"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E3F717C9-8C9E-4A72-A551-799B4451B82F}">
          <p14:sldIdLst>
            <p14:sldId id="257"/>
            <p14:sldId id="268"/>
            <p14:sldId id="259"/>
            <p14:sldId id="269"/>
            <p14:sldId id="265"/>
            <p14:sldId id="272"/>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30A0"/>
    <a:srgbClr val="C4308F"/>
    <a:srgbClr val="00B0F0"/>
    <a:srgbClr val="92D050"/>
    <a:srgbClr val="FFE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edu.nl/hkd3u"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17" Type="http://schemas.openxmlformats.org/officeDocument/2006/relationships/image" Target="../media/image21.jpg"/><Relationship Id="rId2" Type="http://schemas.openxmlformats.org/officeDocument/2006/relationships/image" Target="../media/image6.jpg"/><Relationship Id="rId16"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5" Type="http://schemas.openxmlformats.org/officeDocument/2006/relationships/image" Target="../media/image1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8.jpg"/><Relationship Id="rId18" Type="http://schemas.openxmlformats.org/officeDocument/2006/relationships/image" Target="../media/image27.jpg"/><Relationship Id="rId3" Type="http://schemas.openxmlformats.org/officeDocument/2006/relationships/image" Target="../media/image7.jpg"/><Relationship Id="rId21" Type="http://schemas.openxmlformats.org/officeDocument/2006/relationships/image" Target="../media/image30.jpg"/><Relationship Id="rId7" Type="http://schemas.openxmlformats.org/officeDocument/2006/relationships/image" Target="../media/image11.jpg"/><Relationship Id="rId12" Type="http://schemas.openxmlformats.org/officeDocument/2006/relationships/image" Target="../media/image17.jpg"/><Relationship Id="rId17" Type="http://schemas.openxmlformats.org/officeDocument/2006/relationships/image" Target="../media/image26.jpg"/><Relationship Id="rId25" Type="http://schemas.openxmlformats.org/officeDocument/2006/relationships/image" Target="../media/image34.jpg"/><Relationship Id="rId2" Type="http://schemas.openxmlformats.org/officeDocument/2006/relationships/image" Target="../media/image6.jpg"/><Relationship Id="rId16" Type="http://schemas.openxmlformats.org/officeDocument/2006/relationships/image" Target="../media/image25.png"/><Relationship Id="rId20" Type="http://schemas.openxmlformats.org/officeDocument/2006/relationships/image" Target="../media/image29.jpg"/><Relationship Id="rId1" Type="http://schemas.openxmlformats.org/officeDocument/2006/relationships/slideMaster" Target="../slideMasters/slideMaster1.xml"/><Relationship Id="rId6" Type="http://schemas.openxmlformats.org/officeDocument/2006/relationships/image" Target="../media/image10.jpg"/><Relationship Id="rId11" Type="http://schemas.openxmlformats.org/officeDocument/2006/relationships/image" Target="../media/image16.jpg"/><Relationship Id="rId24" Type="http://schemas.openxmlformats.org/officeDocument/2006/relationships/image" Target="../media/image33.jpg"/><Relationship Id="rId5" Type="http://schemas.openxmlformats.org/officeDocument/2006/relationships/image" Target="../media/image9.jpg"/><Relationship Id="rId15" Type="http://schemas.openxmlformats.org/officeDocument/2006/relationships/image" Target="../media/image24.jpg"/><Relationship Id="rId23" Type="http://schemas.openxmlformats.org/officeDocument/2006/relationships/image" Target="../media/image32.jpg"/><Relationship Id="rId10" Type="http://schemas.openxmlformats.org/officeDocument/2006/relationships/image" Target="../media/image15.jpg"/><Relationship Id="rId19" Type="http://schemas.openxmlformats.org/officeDocument/2006/relationships/image" Target="../media/image28.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23.jpg"/><Relationship Id="rId22" Type="http://schemas.openxmlformats.org/officeDocument/2006/relationships/image" Target="../media/image3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A10E3F7-A6F8-F38B-B158-98D302FDF2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1520000" cy="4610100"/>
          </a:xfrm>
          <a:prstGeom prst="rect">
            <a:avLst/>
          </a:prstGeom>
        </p:spPr>
      </p:pic>
      <p:sp>
        <p:nvSpPr>
          <p:cNvPr id="10" name="Tijdelijke aanduiding voor tekst 7">
            <a:extLst>
              <a:ext uri="{FF2B5EF4-FFF2-40B4-BE49-F238E27FC236}">
                <a16:creationId xmlns:a16="http://schemas.microsoft.com/office/drawing/2014/main" id="{23A1F7BC-A672-264E-3A1C-568E9415CC0E}"/>
              </a:ext>
            </a:extLst>
          </p:cNvPr>
          <p:cNvSpPr txBox="1">
            <a:spLocks/>
          </p:cNvSpPr>
          <p:nvPr userDrawn="1"/>
        </p:nvSpPr>
        <p:spPr>
          <a:xfrm>
            <a:off x="6493574" y="5373000"/>
            <a:ext cx="2963485" cy="269304"/>
          </a:xfrm>
          <a:prstGeom prst="rect">
            <a:avLst/>
          </a:prstGeom>
          <a:noFill/>
        </p:spPr>
        <p:txBody>
          <a:bodyPr wrap="none" lIns="0" tIns="0" rIns="144000" bIns="0" anchor="ctr" anchorCtr="0">
            <a:spAutoFit/>
          </a:bodyPr>
          <a:lstStyle>
            <a:lvl1pPr marL="0" indent="0" algn="l" defTabSz="1177226" rtl="0" eaLnBrk="1" latinLnBrk="0" hangingPunct="1">
              <a:lnSpc>
                <a:spcPct val="100000"/>
              </a:lnSpc>
              <a:spcBef>
                <a:spcPts val="0"/>
              </a:spcBef>
              <a:buClr>
                <a:schemeClr val="accent3"/>
              </a:buClr>
              <a:buFont typeface="Calibri" panose="020B0604020202020204" pitchFamily="34" charset="0"/>
              <a:buNone/>
              <a:defRPr sz="1300" kern="1200">
                <a:solidFill>
                  <a:schemeClr val="tx2"/>
                </a:solidFill>
                <a:latin typeface="Montserrat Light" panose="00000400000000000000" pitchFamily="2" charset="0"/>
                <a:ea typeface="+mn-ea"/>
                <a:cs typeface="+mn-cs"/>
              </a:defRPr>
            </a:lvl1pPr>
            <a:lvl2pPr marL="648865" indent="-324432" algn="l" defTabSz="1177226" rtl="0" eaLnBrk="1" latinLnBrk="0" hangingPunct="1">
              <a:lnSpc>
                <a:spcPct val="120000"/>
              </a:lnSpc>
              <a:spcBef>
                <a:spcPts val="0"/>
              </a:spcBef>
              <a:buClrTx/>
              <a:buFont typeface="Calibri" panose="020B0604020202020204" pitchFamily="34" charset="0"/>
              <a:buChar char="–"/>
              <a:defRPr sz="1700" kern="1200">
                <a:solidFill>
                  <a:schemeClr val="tx1"/>
                </a:solidFill>
                <a:latin typeface="+mn-lt"/>
                <a:ea typeface="+mn-ea"/>
                <a:cs typeface="+mn-cs"/>
              </a:defRPr>
            </a:lvl2pPr>
            <a:lvl3pPr marL="973299" indent="-324432" algn="l" defTabSz="1177226" rtl="0" eaLnBrk="1" latinLnBrk="0" hangingPunct="1">
              <a:lnSpc>
                <a:spcPct val="120000"/>
              </a:lnSpc>
              <a:spcBef>
                <a:spcPts val="0"/>
              </a:spcBef>
              <a:buClrTx/>
              <a:buFont typeface="Calibri" panose="020B0604020202020204" pitchFamily="34" charset="0"/>
              <a:buChar char="›"/>
              <a:defRPr sz="1700" kern="1200">
                <a:solidFill>
                  <a:schemeClr val="tx1"/>
                </a:solidFill>
                <a:latin typeface="+mn-lt"/>
                <a:ea typeface="+mn-ea"/>
                <a:cs typeface="+mn-cs"/>
              </a:defRPr>
            </a:lvl3pPr>
            <a:lvl4pPr marL="0" indent="0" algn="l" defTabSz="1177226" rtl="0" eaLnBrk="1" latinLnBrk="0" hangingPunct="1">
              <a:lnSpc>
                <a:spcPct val="120000"/>
              </a:lnSpc>
              <a:spcBef>
                <a:spcPts val="0"/>
              </a:spcBef>
              <a:buClrTx/>
              <a:buSzPct val="25000"/>
              <a:buFont typeface="Calibri" panose="020B0604030504040204" pitchFamily="34" charset="0"/>
              <a:buChar char="'"/>
              <a:defRPr sz="1700" kern="1200">
                <a:solidFill>
                  <a:schemeClr val="tx1"/>
                </a:solidFill>
                <a:latin typeface="+mn-lt"/>
                <a:ea typeface="+mn-ea"/>
                <a:cs typeface="+mn-cs"/>
              </a:defRPr>
            </a:lvl4pPr>
            <a:lvl5pPr marL="0" indent="0" algn="l" defTabSz="1177226" rtl="0" eaLnBrk="1" latinLnBrk="0" hangingPunct="1">
              <a:lnSpc>
                <a:spcPct val="120000"/>
              </a:lnSpc>
              <a:spcBef>
                <a:spcPts val="0"/>
              </a:spcBef>
              <a:buClr>
                <a:schemeClr val="tx1"/>
              </a:buClr>
              <a:buSzPct val="25000"/>
              <a:buFont typeface="Calibri" panose="020B0604030504040204" pitchFamily="34" charset="0"/>
              <a:buChar char="'"/>
              <a:defRPr sz="1700" b="1" kern="1200" cap="none" baseline="0">
                <a:solidFill>
                  <a:schemeClr val="tx2"/>
                </a:solidFill>
                <a:latin typeface="+mj-lt"/>
                <a:ea typeface="+mn-ea"/>
                <a:cs typeface="+mn-cs"/>
              </a:defRPr>
            </a:lvl5pPr>
            <a:lvl6pPr marL="3237376"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6pPr>
            <a:lvl7pPr marL="3825989"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7pPr>
            <a:lvl8pPr marL="4414602"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8pPr>
            <a:lvl9pPr marL="5003215" indent="-294308" algn="l" defTabSz="1177226" rtl="0" eaLnBrk="1" latinLnBrk="0" hangingPunct="1">
              <a:lnSpc>
                <a:spcPct val="90000"/>
              </a:lnSpc>
              <a:spcBef>
                <a:spcPts val="643"/>
              </a:spcBef>
              <a:buFont typeface="Calibri" panose="020B0604020202020204" pitchFamily="34" charset="0"/>
              <a:buChar char="•"/>
              <a:defRPr sz="2317" kern="1200">
                <a:solidFill>
                  <a:schemeClr val="tx1"/>
                </a:solidFill>
                <a:latin typeface="+mn-lt"/>
                <a:ea typeface="+mn-ea"/>
                <a:cs typeface="+mn-cs"/>
              </a:defRPr>
            </a:lvl9pPr>
          </a:lstStyle>
          <a:p>
            <a:r>
              <a:rPr lang="nl-NL" sz="1750" dirty="0"/>
              <a:t>docentprofessionalisering</a:t>
            </a:r>
          </a:p>
        </p:txBody>
      </p:sp>
      <p:pic>
        <p:nvPicPr>
          <p:cNvPr id="16" name="Pointer" descr="Afbeelding met object, klok&#10;&#10;Automatisch gegenereerde beschrijving">
            <a:extLst>
              <a:ext uri="{FF2B5EF4-FFF2-40B4-BE49-F238E27FC236}">
                <a16:creationId xmlns:a16="http://schemas.microsoft.com/office/drawing/2014/main" id="{BC8C366E-4BA5-272F-6007-2D53C8AE9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6488" y="448919"/>
            <a:ext cx="4464000" cy="3766225"/>
          </a:xfrm>
          <a:prstGeom prst="rect">
            <a:avLst/>
          </a:prstGeom>
        </p:spPr>
      </p:pic>
      <p:sp>
        <p:nvSpPr>
          <p:cNvPr id="17" name="Witte driehoek">
            <a:extLst>
              <a:ext uri="{FF2B5EF4-FFF2-40B4-BE49-F238E27FC236}">
                <a16:creationId xmlns:a16="http://schemas.microsoft.com/office/drawing/2014/main" id="{8594356A-BF03-51AC-4BF8-DC24247C657D}"/>
              </a:ext>
            </a:extLst>
          </p:cNvPr>
          <p:cNvSpPr/>
          <p:nvPr userDrawn="1"/>
        </p:nvSpPr>
        <p:spPr>
          <a:xfrm rot="16200000">
            <a:off x="10596986" y="3817020"/>
            <a:ext cx="926309" cy="920694"/>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9" name="Logo">
            <a:extLst>
              <a:ext uri="{FF2B5EF4-FFF2-40B4-BE49-F238E27FC236}">
                <a16:creationId xmlns:a16="http://schemas.microsoft.com/office/drawing/2014/main" id="{340CB3BB-0B81-8DE3-1AD1-C4C940A25F2F}"/>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b="22645"/>
          <a:stretch/>
        </p:blipFill>
        <p:spPr>
          <a:xfrm>
            <a:off x="-139701" y="4432301"/>
            <a:ext cx="5364000" cy="1600200"/>
          </a:xfrm>
          <a:prstGeom prst="rect">
            <a:avLst/>
          </a:prstGeom>
        </p:spPr>
      </p:pic>
      <p:sp>
        <p:nvSpPr>
          <p:cNvPr id="20" name="Title 2">
            <a:extLst>
              <a:ext uri="{FF2B5EF4-FFF2-40B4-BE49-F238E27FC236}">
                <a16:creationId xmlns:a16="http://schemas.microsoft.com/office/drawing/2014/main" id="{05E3A3D8-0D8B-00CB-4790-A57D1D9A3D60}"/>
              </a:ext>
            </a:extLst>
          </p:cNvPr>
          <p:cNvSpPr>
            <a:spLocks noGrp="1"/>
          </p:cNvSpPr>
          <p:nvPr>
            <p:ph type="ctrTitle" hasCustomPrompt="1"/>
          </p:nvPr>
        </p:nvSpPr>
        <p:spPr>
          <a:xfrm>
            <a:off x="411480" y="2690131"/>
            <a:ext cx="5842000" cy="1525013"/>
          </a:xfrm>
          <a:prstGeom prst="rect">
            <a:avLst/>
          </a:prstGeom>
        </p:spPr>
        <p:txBody>
          <a:bodyPr/>
          <a:lstStyle>
            <a:lvl1pPr>
              <a:defRPr>
                <a:solidFill>
                  <a:schemeClr val="bg1"/>
                </a:solidFill>
                <a:latin typeface="Montserrat Medium (Koppen)"/>
              </a:defRPr>
            </a:lvl1pPr>
          </a:lstStyle>
          <a:p>
            <a:r>
              <a:rPr lang="nl-NL" sz="3000" dirty="0"/>
              <a:t>TEMPLATE</a:t>
            </a:r>
            <a:br>
              <a:rPr lang="nl-NL" sz="3000" dirty="0"/>
            </a:br>
            <a:br>
              <a:rPr lang="nl-NL" sz="3000" dirty="0"/>
            </a:br>
            <a:r>
              <a:rPr lang="nl-NL" sz="3000" dirty="0"/>
              <a:t>“Titel”</a:t>
            </a:r>
            <a:endParaRPr lang="nl-NL" dirty="0"/>
          </a:p>
        </p:txBody>
      </p:sp>
      <p:sp>
        <p:nvSpPr>
          <p:cNvPr id="2" name="Kleur driehoek">
            <a:extLst>
              <a:ext uri="{FF2B5EF4-FFF2-40B4-BE49-F238E27FC236}">
                <a16:creationId xmlns:a16="http://schemas.microsoft.com/office/drawing/2014/main" id="{9A4F491B-FCB2-5314-7431-092A626E4AE2}"/>
              </a:ext>
            </a:extLst>
          </p:cNvPr>
          <p:cNvSpPr/>
          <p:nvPr userDrawn="1"/>
        </p:nvSpPr>
        <p:spPr>
          <a:xfrm rot="5400000">
            <a:off x="6045424" y="5331198"/>
            <a:ext cx="382452" cy="380133"/>
          </a:xfrm>
          <a:prstGeom prst="rtTriangle">
            <a:avLst/>
          </a:prstGeom>
          <a:solidFill>
            <a:srgbClr val="008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3619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elichtin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4131823-DB70-567F-4F57-5028516FC6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468" r="237" b="38083"/>
          <a:stretch/>
        </p:blipFill>
        <p:spPr>
          <a:xfrm>
            <a:off x="0" y="3476505"/>
            <a:ext cx="12192000" cy="3381496"/>
          </a:xfrm>
          <a:prstGeom prst="rect">
            <a:avLst/>
          </a:prstGeom>
        </p:spPr>
      </p:pic>
      <p:sp>
        <p:nvSpPr>
          <p:cNvPr id="3" name="Tekstvak 2">
            <a:extLst>
              <a:ext uri="{FF2B5EF4-FFF2-40B4-BE49-F238E27FC236}">
                <a16:creationId xmlns:a16="http://schemas.microsoft.com/office/drawing/2014/main" id="{DEFB8CD6-311F-A896-42C7-643B607AFAFA}"/>
              </a:ext>
            </a:extLst>
          </p:cNvPr>
          <p:cNvSpPr txBox="1"/>
          <p:nvPr userDrawn="1"/>
        </p:nvSpPr>
        <p:spPr>
          <a:xfrm>
            <a:off x="53254" y="6313642"/>
            <a:ext cx="452572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Zie voor meer informatie over de </a:t>
            </a:r>
            <a:r>
              <a:rPr kumimoji="0" lang="nl-NL" sz="1200" b="0" i="0" u="none" strike="noStrike" kern="1200" cap="none" spc="0" normalizeH="0" baseline="0" noProof="0" dirty="0" err="1">
                <a:ln>
                  <a:noFill/>
                </a:ln>
                <a:solidFill>
                  <a:prstClr val="black"/>
                </a:solidFill>
                <a:effectLst/>
                <a:uLnTx/>
                <a:uFillTx/>
                <a:latin typeface="Calibri" panose="020F0502020204030204"/>
                <a:ea typeface="+mn-ea"/>
                <a:cs typeface="+mn-cs"/>
              </a:rPr>
              <a:t>toolkit</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bouwstenen Effectieve Docentprofessionalisering: </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https://edu.nl/hkd3u</a:t>
            </a: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hthoek 3">
            <a:extLst>
              <a:ext uri="{FF2B5EF4-FFF2-40B4-BE49-F238E27FC236}">
                <a16:creationId xmlns:a16="http://schemas.microsoft.com/office/drawing/2014/main" id="{65F0637B-1C0C-65C3-79A4-9A64261C4191}"/>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1</a:t>
            </a:r>
          </a:p>
        </p:txBody>
      </p:sp>
      <p:sp>
        <p:nvSpPr>
          <p:cNvPr id="5" name="Tekstvak 4">
            <a:extLst>
              <a:ext uri="{FF2B5EF4-FFF2-40B4-BE49-F238E27FC236}">
                <a16:creationId xmlns:a16="http://schemas.microsoft.com/office/drawing/2014/main" id="{7933CF74-5E9A-94C0-D748-1F034E48970E}"/>
              </a:ext>
            </a:extLst>
          </p:cNvPr>
          <p:cNvSpPr txBox="1"/>
          <p:nvPr userDrawn="1"/>
        </p:nvSpPr>
        <p:spPr>
          <a:xfrm>
            <a:off x="365588" y="26178"/>
            <a:ext cx="6342405" cy="369332"/>
          </a:xfrm>
          <a:prstGeom prst="rect">
            <a:avLst/>
          </a:prstGeom>
          <a:noFill/>
        </p:spPr>
        <p:txBody>
          <a:bodyPr wrap="square" rtlCol="0">
            <a:spAutoFit/>
          </a:bodyPr>
          <a:lstStyle/>
          <a:p>
            <a:r>
              <a:rPr lang="nl-NL" dirty="0">
                <a:solidFill>
                  <a:srgbClr val="109ED8"/>
                </a:solidFill>
                <a:latin typeface="+mj-lt"/>
              </a:rPr>
              <a:t>Toelichting</a:t>
            </a:r>
          </a:p>
        </p:txBody>
      </p:sp>
      <p:sp>
        <p:nvSpPr>
          <p:cNvPr id="6" name="Tekstvak 5">
            <a:extLst>
              <a:ext uri="{FF2B5EF4-FFF2-40B4-BE49-F238E27FC236}">
                <a16:creationId xmlns:a16="http://schemas.microsoft.com/office/drawing/2014/main" id="{F43C6BB2-391C-F86C-C7C4-98F421771E7C}"/>
              </a:ext>
            </a:extLst>
          </p:cNvPr>
          <p:cNvSpPr txBox="1"/>
          <p:nvPr userDrawn="1"/>
        </p:nvSpPr>
        <p:spPr>
          <a:xfrm>
            <a:off x="53255" y="410408"/>
            <a:ext cx="4525721" cy="2862322"/>
          </a:xfrm>
          <a:prstGeom prst="rect">
            <a:avLst/>
          </a:prstGeom>
          <a:noFill/>
        </p:spPr>
        <p:txBody>
          <a:bodyPr wrap="square" rtlCol="0">
            <a:spAutoFit/>
          </a:bodyPr>
          <a:lstStyle/>
          <a:p>
            <a:r>
              <a:rPr lang="nl-NL" sz="1200" dirty="0"/>
              <a:t>Een werkvorm voor de tweede stap in de ontwikkeling van een professionaliseringsaanpak voor docenten in het hoger onderwijs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prstClr val="black"/>
              </a:solidFill>
              <a:latin typeface="Calibri" panose="020F0502020204030204"/>
            </a:endParaRPr>
          </a:p>
          <a:p>
            <a:r>
              <a:rPr lang="nl-NL" sz="1200" dirty="0">
                <a:solidFill>
                  <a:srgbClr val="1DA3DA"/>
                </a:solidFill>
              </a:rPr>
              <a:t>Stap 2. ‘Ontwerp en ontwikkeling</a:t>
            </a:r>
          </a:p>
          <a:p>
            <a:r>
              <a:rPr lang="nl-NL" sz="1200" dirty="0"/>
              <a:t>In deze stap beantwoorden we de volgende vragen</a:t>
            </a:r>
            <a:r>
              <a:rPr lang="nl-NL" sz="1200" dirty="0">
                <a:solidFill>
                  <a:srgbClr val="0070C0"/>
                </a:solidFill>
              </a:rPr>
              <a:t>:</a:t>
            </a:r>
          </a:p>
          <a:p>
            <a:r>
              <a:rPr lang="nl-NL" sz="1200" b="1" dirty="0"/>
              <a:t>Leerdoelen en succescriteria. </a:t>
            </a:r>
            <a:r>
              <a:rPr lang="nl-NL" sz="1200" dirty="0"/>
              <a:t>Wat gaan de docenten leren? Wat gaan de studenten leren? Welke kennis, vaardigheden of attitude  hopen docenten te bereiken? Hoe ziet succes eruit?</a:t>
            </a:r>
          </a:p>
          <a:p>
            <a:r>
              <a:rPr lang="nl-NL" sz="1200" b="1" dirty="0"/>
              <a:t>Professionaliseringsvorm. </a:t>
            </a:r>
            <a:r>
              <a:rPr lang="nl-NL" sz="1200" dirty="0"/>
              <a:t>Je kunt een aantal bouwstenen selecteren voor het vormgeven van de te ontwerpen professionalisering. Welke bouwstenen op het vlak van de inhoud en vorm van professionalisering kies je? En hoe uiten deze bouwstenen zich in de professionaliseringsactiviteit?</a:t>
            </a:r>
          </a:p>
          <a:p>
            <a:r>
              <a:rPr lang="nl-NL" sz="1200" b="1" dirty="0"/>
              <a:t>Inhoud en opzet. </a:t>
            </a:r>
            <a:r>
              <a:rPr lang="nl-NL" sz="1200" dirty="0"/>
              <a:t>Noteer ideeën voor praktische uitvoering van de opzet</a:t>
            </a:r>
            <a:endParaRPr lang="nl-NL" sz="1200" b="1" dirty="0"/>
          </a:p>
        </p:txBody>
      </p:sp>
      <p:sp>
        <p:nvSpPr>
          <p:cNvPr id="7" name="Rechthoek 6">
            <a:extLst>
              <a:ext uri="{FF2B5EF4-FFF2-40B4-BE49-F238E27FC236}">
                <a16:creationId xmlns:a16="http://schemas.microsoft.com/office/drawing/2014/main" id="{C0424F17-026F-D941-0341-DBAC87F9EA58}"/>
              </a:ext>
            </a:extLst>
          </p:cNvPr>
          <p:cNvSpPr/>
          <p:nvPr userDrawn="1"/>
        </p:nvSpPr>
        <p:spPr>
          <a:xfrm>
            <a:off x="53255" y="5997271"/>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8" name="Tekstvak 7">
            <a:extLst>
              <a:ext uri="{FF2B5EF4-FFF2-40B4-BE49-F238E27FC236}">
                <a16:creationId xmlns:a16="http://schemas.microsoft.com/office/drawing/2014/main" id="{4CAAD325-90B5-95C1-9DF3-D6EC36D8C8D3}"/>
              </a:ext>
            </a:extLst>
          </p:cNvPr>
          <p:cNvSpPr txBox="1"/>
          <p:nvPr userDrawn="1"/>
        </p:nvSpPr>
        <p:spPr>
          <a:xfrm>
            <a:off x="365588" y="5976916"/>
            <a:ext cx="6342405" cy="369332"/>
          </a:xfrm>
          <a:prstGeom prst="rect">
            <a:avLst/>
          </a:prstGeom>
          <a:noFill/>
        </p:spPr>
        <p:txBody>
          <a:bodyPr wrap="square" rtlCol="0">
            <a:spAutoFit/>
          </a:bodyPr>
          <a:lstStyle/>
          <a:p>
            <a:r>
              <a:rPr lang="nl-NL" dirty="0">
                <a:solidFill>
                  <a:srgbClr val="109ED8"/>
                </a:solidFill>
                <a:latin typeface="+mj-lt"/>
              </a:rPr>
              <a:t>Meer informatie</a:t>
            </a:r>
          </a:p>
        </p:txBody>
      </p:sp>
      <p:pic>
        <p:nvPicPr>
          <p:cNvPr id="9" name="Picture 2">
            <a:extLst>
              <a:ext uri="{FF2B5EF4-FFF2-40B4-BE49-F238E27FC236}">
                <a16:creationId xmlns:a16="http://schemas.microsoft.com/office/drawing/2014/main" id="{E6CAE975-EFB6-CB83-C934-4C59556CFCA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78717" y="153919"/>
            <a:ext cx="6547695" cy="3226955"/>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a:extLst>
              <a:ext uri="{FF2B5EF4-FFF2-40B4-BE49-F238E27FC236}">
                <a16:creationId xmlns:a16="http://schemas.microsoft.com/office/drawing/2014/main" id="{07DD9EA2-2764-00FA-CCCB-7C73B47D97EA}"/>
              </a:ext>
            </a:extLst>
          </p:cNvPr>
          <p:cNvSpPr/>
          <p:nvPr userDrawn="1"/>
        </p:nvSpPr>
        <p:spPr>
          <a:xfrm>
            <a:off x="6762840" y="1330176"/>
            <a:ext cx="1622647" cy="1717825"/>
          </a:xfrm>
          <a:prstGeom prst="rect">
            <a:avLst/>
          </a:prstGeom>
          <a:noFill/>
          <a:ln w="76200">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spTree>
    <p:extLst>
      <p:ext uri="{BB962C8B-B14F-4D97-AF65-F5344CB8AC3E}">
        <p14:creationId xmlns:p14="http://schemas.microsoft.com/office/powerpoint/2010/main" val="1492601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len stap A">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91B1A634-59F5-6C6A-CA29-41812A7A22BC}"/>
              </a:ext>
            </a:extLst>
          </p:cNvPr>
          <p:cNvSpPr/>
          <p:nvPr userDrawn="1"/>
        </p:nvSpPr>
        <p:spPr>
          <a:xfrm>
            <a:off x="6401299" y="39298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hthoek 16">
            <a:extLst>
              <a:ext uri="{FF2B5EF4-FFF2-40B4-BE49-F238E27FC236}">
                <a16:creationId xmlns:a16="http://schemas.microsoft.com/office/drawing/2014/main" id="{1089DAEB-8C20-11F6-E038-F0AB41C6E1E0}"/>
              </a:ext>
            </a:extLst>
          </p:cNvPr>
          <p:cNvSpPr/>
          <p:nvPr userDrawn="1"/>
        </p:nvSpPr>
        <p:spPr>
          <a:xfrm>
            <a:off x="7339518" y="39298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hthoek 17">
            <a:extLst>
              <a:ext uri="{FF2B5EF4-FFF2-40B4-BE49-F238E27FC236}">
                <a16:creationId xmlns:a16="http://schemas.microsoft.com/office/drawing/2014/main" id="{08F991D0-BE16-6C2B-9978-AB6A3BD04D37}"/>
              </a:ext>
            </a:extLst>
          </p:cNvPr>
          <p:cNvSpPr/>
          <p:nvPr userDrawn="1"/>
        </p:nvSpPr>
        <p:spPr>
          <a:xfrm>
            <a:off x="8277736" y="39298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hoek 18">
            <a:extLst>
              <a:ext uri="{FF2B5EF4-FFF2-40B4-BE49-F238E27FC236}">
                <a16:creationId xmlns:a16="http://schemas.microsoft.com/office/drawing/2014/main" id="{4E7245E5-C1D9-7FC8-2789-B92DA5863362}"/>
              </a:ext>
            </a:extLst>
          </p:cNvPr>
          <p:cNvSpPr/>
          <p:nvPr userDrawn="1"/>
        </p:nvSpPr>
        <p:spPr>
          <a:xfrm>
            <a:off x="9211634" y="39298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hthoek 19">
            <a:extLst>
              <a:ext uri="{FF2B5EF4-FFF2-40B4-BE49-F238E27FC236}">
                <a16:creationId xmlns:a16="http://schemas.microsoft.com/office/drawing/2014/main" id="{D10DBD9D-CC0C-30AE-ADFC-BF44B40BE843}"/>
              </a:ext>
            </a:extLst>
          </p:cNvPr>
          <p:cNvSpPr/>
          <p:nvPr userDrawn="1"/>
        </p:nvSpPr>
        <p:spPr>
          <a:xfrm>
            <a:off x="10149850" y="39298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hoek 20">
            <a:extLst>
              <a:ext uri="{FF2B5EF4-FFF2-40B4-BE49-F238E27FC236}">
                <a16:creationId xmlns:a16="http://schemas.microsoft.com/office/drawing/2014/main" id="{30E5B824-EF17-475C-B0DB-F6B5CE16ED5F}"/>
              </a:ext>
            </a:extLst>
          </p:cNvPr>
          <p:cNvSpPr/>
          <p:nvPr userDrawn="1"/>
        </p:nvSpPr>
        <p:spPr>
          <a:xfrm>
            <a:off x="11088069" y="39298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66194528-F8B4-70EF-F553-70D23DC637AC}"/>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2</a:t>
            </a:r>
          </a:p>
        </p:txBody>
      </p:sp>
      <p:sp>
        <p:nvSpPr>
          <p:cNvPr id="23" name="Tekstvak 22">
            <a:extLst>
              <a:ext uri="{FF2B5EF4-FFF2-40B4-BE49-F238E27FC236}">
                <a16:creationId xmlns:a16="http://schemas.microsoft.com/office/drawing/2014/main" id="{BC5C67E2-F663-2DCF-0F32-D6705B2FB060}"/>
              </a:ext>
            </a:extLst>
          </p:cNvPr>
          <p:cNvSpPr txBox="1"/>
          <p:nvPr userDrawn="1"/>
        </p:nvSpPr>
        <p:spPr>
          <a:xfrm>
            <a:off x="365589" y="26178"/>
            <a:ext cx="4765212" cy="369332"/>
          </a:xfrm>
          <a:prstGeom prst="rect">
            <a:avLst/>
          </a:prstGeom>
          <a:noFill/>
        </p:spPr>
        <p:txBody>
          <a:bodyPr wrap="square" rtlCol="0">
            <a:spAutoFit/>
          </a:bodyPr>
          <a:lstStyle/>
          <a:p>
            <a:r>
              <a:rPr lang="nl-NL" dirty="0">
                <a:solidFill>
                  <a:srgbClr val="109ED8"/>
                </a:solidFill>
                <a:latin typeface="+mj-lt"/>
              </a:rPr>
              <a:t>Leerdoelen en succescriteria</a:t>
            </a:r>
          </a:p>
        </p:txBody>
      </p:sp>
      <p:sp>
        <p:nvSpPr>
          <p:cNvPr id="24" name="Tekstvak 23">
            <a:extLst>
              <a:ext uri="{FF2B5EF4-FFF2-40B4-BE49-F238E27FC236}">
                <a16:creationId xmlns:a16="http://schemas.microsoft.com/office/drawing/2014/main" id="{CCBC14AE-87FE-3327-BEF6-9D87261DB4BF}"/>
              </a:ext>
            </a:extLst>
          </p:cNvPr>
          <p:cNvSpPr txBox="1"/>
          <p:nvPr userDrawn="1"/>
        </p:nvSpPr>
        <p:spPr>
          <a:xfrm>
            <a:off x="387878" y="362904"/>
            <a:ext cx="4765212" cy="646331"/>
          </a:xfrm>
          <a:prstGeom prst="rect">
            <a:avLst/>
          </a:prstGeom>
          <a:noFill/>
        </p:spPr>
        <p:txBody>
          <a:bodyPr wrap="square" rtlCol="0">
            <a:spAutoFit/>
          </a:bodyPr>
          <a:lstStyle/>
          <a:p>
            <a:r>
              <a:rPr lang="nl-NL" sz="1200" b="1" dirty="0"/>
              <a:t>Inventariseer</a:t>
            </a:r>
            <a:r>
              <a:rPr lang="nl-NL" sz="1200" dirty="0"/>
              <a:t>. Schrijf op </a:t>
            </a:r>
            <a:r>
              <a:rPr lang="nl-NL" sz="1200" dirty="0" err="1"/>
              <a:t>sticky</a:t>
            </a:r>
            <a:r>
              <a:rPr lang="nl-NL" sz="1200" dirty="0"/>
              <a:t> </a:t>
            </a:r>
            <a:r>
              <a:rPr lang="nl-NL" sz="1200" dirty="0" err="1"/>
              <a:t>notes</a:t>
            </a:r>
            <a:r>
              <a:rPr lang="nl-NL" sz="1200" dirty="0"/>
              <a:t> de leerdoelen en succescriteria voor de professionaliseringsactiviteit. Ieder deelnemer kiest een eigen kleur. Groepeer de doelen die als een enkel doel geformuleerd kunnen worden.</a:t>
            </a:r>
            <a:endParaRPr lang="nl-NL" sz="1200" b="1" dirty="0"/>
          </a:p>
        </p:txBody>
      </p:sp>
      <p:sp>
        <p:nvSpPr>
          <p:cNvPr id="25" name="Rechthoek 24">
            <a:extLst>
              <a:ext uri="{FF2B5EF4-FFF2-40B4-BE49-F238E27FC236}">
                <a16:creationId xmlns:a16="http://schemas.microsoft.com/office/drawing/2014/main" id="{F2C17D7F-F393-CEA9-5DE4-A5DBF5721F66}"/>
              </a:ext>
            </a:extLst>
          </p:cNvPr>
          <p:cNvSpPr/>
          <p:nvPr userDrawn="1"/>
        </p:nvSpPr>
        <p:spPr>
          <a:xfrm>
            <a:off x="80211" y="1410386"/>
            <a:ext cx="12013827" cy="5333315"/>
          </a:xfrm>
          <a:prstGeom prst="rect">
            <a:avLst/>
          </a:prstGeom>
          <a:noFill/>
          <a:ln>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sp>
        <p:nvSpPr>
          <p:cNvPr id="26" name="Tekstvak 25">
            <a:extLst>
              <a:ext uri="{FF2B5EF4-FFF2-40B4-BE49-F238E27FC236}">
                <a16:creationId xmlns:a16="http://schemas.microsoft.com/office/drawing/2014/main" id="{E7CAAC42-11EA-360F-B5D9-1A970B730018}"/>
              </a:ext>
            </a:extLst>
          </p:cNvPr>
          <p:cNvSpPr txBox="1"/>
          <p:nvPr userDrawn="1"/>
        </p:nvSpPr>
        <p:spPr>
          <a:xfrm>
            <a:off x="97963" y="1410380"/>
            <a:ext cx="597141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solidFill>
                  <a:prstClr val="white">
                    <a:lumMod val="95000"/>
                  </a:prstClr>
                </a:solidFill>
                <a:latin typeface="Arial Black" panose="020B0A04020102020204" pitchFamily="34" charset="0"/>
              </a:rPr>
              <a:t>LEERDOELEN</a:t>
            </a:r>
            <a:endPar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endParaRPr>
          </a:p>
        </p:txBody>
      </p:sp>
      <p:sp>
        <p:nvSpPr>
          <p:cNvPr id="27" name="Tekstvak 26">
            <a:extLst>
              <a:ext uri="{FF2B5EF4-FFF2-40B4-BE49-F238E27FC236}">
                <a16:creationId xmlns:a16="http://schemas.microsoft.com/office/drawing/2014/main" id="{80612936-B24B-727A-346C-0E894A8E8138}"/>
              </a:ext>
            </a:extLst>
          </p:cNvPr>
          <p:cNvSpPr txBox="1"/>
          <p:nvPr userDrawn="1"/>
        </p:nvSpPr>
        <p:spPr>
          <a:xfrm>
            <a:off x="6113751" y="1410380"/>
            <a:ext cx="596253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solidFill>
                  <a:prstClr val="white">
                    <a:lumMod val="95000"/>
                  </a:prstClr>
                </a:solidFill>
                <a:latin typeface="Arial Black" panose="020B0A04020102020204" pitchFamily="34" charset="0"/>
              </a:rPr>
              <a:t>SUCCESCRITERIA</a:t>
            </a:r>
            <a:endPar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endParaRPr>
          </a:p>
        </p:txBody>
      </p:sp>
      <p:cxnSp>
        <p:nvCxnSpPr>
          <p:cNvPr id="29" name="Rechte verbindingslijn 28">
            <a:extLst>
              <a:ext uri="{FF2B5EF4-FFF2-40B4-BE49-F238E27FC236}">
                <a16:creationId xmlns:a16="http://schemas.microsoft.com/office/drawing/2014/main" id="{3A5B3F8C-0F2A-2BB6-1B61-1E079F4F205D}"/>
              </a:ext>
            </a:extLst>
          </p:cNvPr>
          <p:cNvCxnSpPr>
            <a:cxnSpLocks/>
            <a:endCxn id="25" idx="2"/>
          </p:cNvCxnSpPr>
          <p:nvPr userDrawn="1"/>
        </p:nvCxnSpPr>
        <p:spPr>
          <a:xfrm flipH="1">
            <a:off x="6087125" y="1410380"/>
            <a:ext cx="8875" cy="53333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853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elen stap B">
    <p:spTree>
      <p:nvGrpSpPr>
        <p:cNvPr id="1" name=""/>
        <p:cNvGrpSpPr/>
        <p:nvPr/>
      </p:nvGrpSpPr>
      <p:grpSpPr>
        <a:xfrm>
          <a:off x="0" y="0"/>
          <a:ext cx="0" cy="0"/>
          <a:chOff x="0" y="0"/>
          <a:chExt cx="0" cy="0"/>
        </a:xfrm>
      </p:grpSpPr>
      <p:sp>
        <p:nvSpPr>
          <p:cNvPr id="18" name="Rechthoek 17">
            <a:extLst>
              <a:ext uri="{FF2B5EF4-FFF2-40B4-BE49-F238E27FC236}">
                <a16:creationId xmlns:a16="http://schemas.microsoft.com/office/drawing/2014/main" id="{931E8DC8-06E4-9D70-94B6-CEA741C99350}"/>
              </a:ext>
            </a:extLst>
          </p:cNvPr>
          <p:cNvSpPr/>
          <p:nvPr userDrawn="1"/>
        </p:nvSpPr>
        <p:spPr>
          <a:xfrm>
            <a:off x="6401299" y="39298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hoek 18">
            <a:extLst>
              <a:ext uri="{FF2B5EF4-FFF2-40B4-BE49-F238E27FC236}">
                <a16:creationId xmlns:a16="http://schemas.microsoft.com/office/drawing/2014/main" id="{88BC5A60-0386-6BC9-59A2-48F8481E94A1}"/>
              </a:ext>
            </a:extLst>
          </p:cNvPr>
          <p:cNvSpPr/>
          <p:nvPr userDrawn="1"/>
        </p:nvSpPr>
        <p:spPr>
          <a:xfrm>
            <a:off x="7339518" y="39298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hthoek 19">
            <a:extLst>
              <a:ext uri="{FF2B5EF4-FFF2-40B4-BE49-F238E27FC236}">
                <a16:creationId xmlns:a16="http://schemas.microsoft.com/office/drawing/2014/main" id="{4969C336-3EB8-E144-5BCA-269781803493}"/>
              </a:ext>
            </a:extLst>
          </p:cNvPr>
          <p:cNvSpPr/>
          <p:nvPr userDrawn="1"/>
        </p:nvSpPr>
        <p:spPr>
          <a:xfrm>
            <a:off x="8277736" y="39298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hoek 20">
            <a:extLst>
              <a:ext uri="{FF2B5EF4-FFF2-40B4-BE49-F238E27FC236}">
                <a16:creationId xmlns:a16="http://schemas.microsoft.com/office/drawing/2014/main" id="{82D4D996-7C31-0343-E057-F08F601A2BD4}"/>
              </a:ext>
            </a:extLst>
          </p:cNvPr>
          <p:cNvSpPr/>
          <p:nvPr userDrawn="1"/>
        </p:nvSpPr>
        <p:spPr>
          <a:xfrm>
            <a:off x="9211634" y="39298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DA7792A6-2C43-A9D2-F7F7-0462A1AC313B}"/>
              </a:ext>
            </a:extLst>
          </p:cNvPr>
          <p:cNvSpPr/>
          <p:nvPr userDrawn="1"/>
        </p:nvSpPr>
        <p:spPr>
          <a:xfrm>
            <a:off x="10149850" y="39298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hthoek 22">
            <a:extLst>
              <a:ext uri="{FF2B5EF4-FFF2-40B4-BE49-F238E27FC236}">
                <a16:creationId xmlns:a16="http://schemas.microsoft.com/office/drawing/2014/main" id="{363A9DFB-3DF9-AA5D-50D4-3C8FABB476CD}"/>
              </a:ext>
            </a:extLst>
          </p:cNvPr>
          <p:cNvSpPr/>
          <p:nvPr userDrawn="1"/>
        </p:nvSpPr>
        <p:spPr>
          <a:xfrm>
            <a:off x="11088069" y="39298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hthoek 23">
            <a:extLst>
              <a:ext uri="{FF2B5EF4-FFF2-40B4-BE49-F238E27FC236}">
                <a16:creationId xmlns:a16="http://schemas.microsoft.com/office/drawing/2014/main" id="{BEE827B9-58AD-1EE2-53C8-F1EE77B57E76}"/>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3</a:t>
            </a:r>
          </a:p>
        </p:txBody>
      </p:sp>
      <p:sp>
        <p:nvSpPr>
          <p:cNvPr id="25" name="Tekstvak 24">
            <a:extLst>
              <a:ext uri="{FF2B5EF4-FFF2-40B4-BE49-F238E27FC236}">
                <a16:creationId xmlns:a16="http://schemas.microsoft.com/office/drawing/2014/main" id="{49339885-22BE-D342-D406-8319772F7C27}"/>
              </a:ext>
            </a:extLst>
          </p:cNvPr>
          <p:cNvSpPr txBox="1"/>
          <p:nvPr userDrawn="1"/>
        </p:nvSpPr>
        <p:spPr>
          <a:xfrm>
            <a:off x="365589" y="26178"/>
            <a:ext cx="4765212" cy="369332"/>
          </a:xfrm>
          <a:prstGeom prst="rect">
            <a:avLst/>
          </a:prstGeom>
          <a:noFill/>
        </p:spPr>
        <p:txBody>
          <a:bodyPr wrap="square" rtlCol="0">
            <a:spAutoFit/>
          </a:bodyPr>
          <a:lstStyle/>
          <a:p>
            <a:r>
              <a:rPr lang="nl-NL" dirty="0">
                <a:solidFill>
                  <a:srgbClr val="109ED8"/>
                </a:solidFill>
                <a:latin typeface="+mj-lt"/>
              </a:rPr>
              <a:t>Bouwstenen voor de professionaliseringsvorm</a:t>
            </a:r>
          </a:p>
        </p:txBody>
      </p:sp>
      <p:sp>
        <p:nvSpPr>
          <p:cNvPr id="26" name="Tekstvak 25">
            <a:extLst>
              <a:ext uri="{FF2B5EF4-FFF2-40B4-BE49-F238E27FC236}">
                <a16:creationId xmlns:a16="http://schemas.microsoft.com/office/drawing/2014/main" id="{3D5E8BDC-DC56-9BF5-6AE3-34B28264D69D}"/>
              </a:ext>
            </a:extLst>
          </p:cNvPr>
          <p:cNvSpPr txBox="1"/>
          <p:nvPr userDrawn="1"/>
        </p:nvSpPr>
        <p:spPr>
          <a:xfrm>
            <a:off x="387877" y="362904"/>
            <a:ext cx="5000283" cy="646331"/>
          </a:xfrm>
          <a:prstGeom prst="rect">
            <a:avLst/>
          </a:prstGeom>
          <a:noFill/>
        </p:spPr>
        <p:txBody>
          <a:bodyPr wrap="square" rtlCol="0">
            <a:spAutoFit/>
          </a:bodyPr>
          <a:lstStyle/>
          <a:p>
            <a:r>
              <a:rPr lang="nl-NL" sz="1200" dirty="0"/>
              <a:t>Selecteer de bouwstenen op de volgende twee dia’s. Kopieer de bouwstenen die je in het ontwerp wilt gebruiken naar het ontwerpveld. Gebruik </a:t>
            </a:r>
            <a:r>
              <a:rPr lang="nl-NL" sz="1200" dirty="0" err="1"/>
              <a:t>sticky</a:t>
            </a:r>
            <a:r>
              <a:rPr lang="nl-NL" sz="1200" dirty="0"/>
              <a:t> </a:t>
            </a:r>
            <a:r>
              <a:rPr lang="nl-NL" sz="1200" dirty="0" err="1"/>
              <a:t>notes</a:t>
            </a:r>
            <a:r>
              <a:rPr lang="nl-NL" sz="1200" dirty="0"/>
              <a:t> om te beschrijven hoe deze bouwsteen wordt toegepast. </a:t>
            </a:r>
          </a:p>
        </p:txBody>
      </p:sp>
      <p:sp>
        <p:nvSpPr>
          <p:cNvPr id="27" name="Rechthoek 26">
            <a:extLst>
              <a:ext uri="{FF2B5EF4-FFF2-40B4-BE49-F238E27FC236}">
                <a16:creationId xmlns:a16="http://schemas.microsoft.com/office/drawing/2014/main" id="{B3D65E2F-6883-D296-BA6E-870C395D0278}"/>
              </a:ext>
            </a:extLst>
          </p:cNvPr>
          <p:cNvSpPr/>
          <p:nvPr userDrawn="1"/>
        </p:nvSpPr>
        <p:spPr>
          <a:xfrm>
            <a:off x="80211" y="1410386"/>
            <a:ext cx="12013827" cy="5333315"/>
          </a:xfrm>
          <a:prstGeom prst="rect">
            <a:avLst/>
          </a:prstGeom>
          <a:noFill/>
          <a:ln>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sp>
        <p:nvSpPr>
          <p:cNvPr id="31" name="Tekstvak 30">
            <a:extLst>
              <a:ext uri="{FF2B5EF4-FFF2-40B4-BE49-F238E27FC236}">
                <a16:creationId xmlns:a16="http://schemas.microsoft.com/office/drawing/2014/main" id="{861029CE-AC91-5A04-B40F-B78CA53F4A55}"/>
              </a:ext>
            </a:extLst>
          </p:cNvPr>
          <p:cNvSpPr txBox="1"/>
          <p:nvPr userDrawn="1"/>
        </p:nvSpPr>
        <p:spPr>
          <a:xfrm>
            <a:off x="80211" y="1410386"/>
            <a:ext cx="43296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rPr>
              <a:t>ONTWERP</a:t>
            </a:r>
          </a:p>
        </p:txBody>
      </p:sp>
    </p:spTree>
    <p:extLst>
      <p:ext uri="{BB962C8B-B14F-4D97-AF65-F5344CB8AC3E}">
        <p14:creationId xmlns:p14="http://schemas.microsoft.com/office/powerpoint/2010/main" val="172831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ouwstenen A">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309502A-38C3-D130-BA18-FEDD5201F6D6}"/>
              </a:ext>
            </a:extLst>
          </p:cNvPr>
          <p:cNvSpPr txBox="1"/>
          <p:nvPr userDrawn="1"/>
        </p:nvSpPr>
        <p:spPr>
          <a:xfrm>
            <a:off x="57357" y="1291186"/>
            <a:ext cx="1296000" cy="954107"/>
          </a:xfrm>
          <a:prstGeom prst="rect">
            <a:avLst/>
          </a:prstGeom>
          <a:noFill/>
        </p:spPr>
        <p:txBody>
          <a:bodyPr wrap="square" lIns="0" rtlCol="0">
            <a:spAutoFit/>
          </a:bodyPr>
          <a:lstStyle/>
          <a:p>
            <a:r>
              <a:rPr lang="nl-NL" sz="800" dirty="0"/>
              <a:t>De inhoud en de vorm van de professionalisering sluiten aan op persoonlijke, individuele behoeftes en interesses van docenten ten aanzien van wat en hoe zij willen leren. </a:t>
            </a:r>
          </a:p>
        </p:txBody>
      </p:sp>
      <p:sp>
        <p:nvSpPr>
          <p:cNvPr id="4" name="Tekstvak 3">
            <a:extLst>
              <a:ext uri="{FF2B5EF4-FFF2-40B4-BE49-F238E27FC236}">
                <a16:creationId xmlns:a16="http://schemas.microsoft.com/office/drawing/2014/main" id="{D758B5D0-45F0-4AB0-4E2E-B0DEE0F172A1}"/>
              </a:ext>
            </a:extLst>
          </p:cNvPr>
          <p:cNvSpPr txBox="1"/>
          <p:nvPr userDrawn="1"/>
        </p:nvSpPr>
        <p:spPr>
          <a:xfrm>
            <a:off x="1356638" y="1258461"/>
            <a:ext cx="1296000" cy="830997"/>
          </a:xfrm>
          <a:prstGeom prst="rect">
            <a:avLst/>
          </a:prstGeom>
          <a:noFill/>
        </p:spPr>
        <p:txBody>
          <a:bodyPr wrap="square" lIns="0" rtlCol="0">
            <a:spAutoFit/>
          </a:bodyPr>
          <a:lstStyle/>
          <a:p>
            <a:r>
              <a:rPr lang="nl-NL" sz="800" dirty="0"/>
              <a:t>De kennisbasis en competenties die docenten al aan het begin van het professionaliseringstraject hebben met betrekking tot onderwijsinnovatie met </a:t>
            </a:r>
            <a:r>
              <a:rPr lang="nl-NL" sz="800" dirty="0" err="1"/>
              <a:t>ict</a:t>
            </a:r>
            <a:r>
              <a:rPr lang="nl-NL" sz="800" dirty="0"/>
              <a:t>.</a:t>
            </a:r>
          </a:p>
        </p:txBody>
      </p:sp>
      <p:sp>
        <p:nvSpPr>
          <p:cNvPr id="5" name="Tekstvak 4">
            <a:extLst>
              <a:ext uri="{FF2B5EF4-FFF2-40B4-BE49-F238E27FC236}">
                <a16:creationId xmlns:a16="http://schemas.microsoft.com/office/drawing/2014/main" id="{E5CCB31F-A319-E0F8-4D98-0C0F9DB481E2}"/>
              </a:ext>
            </a:extLst>
          </p:cNvPr>
          <p:cNvSpPr txBox="1"/>
          <p:nvPr userDrawn="1"/>
        </p:nvSpPr>
        <p:spPr>
          <a:xfrm>
            <a:off x="2682109" y="1258461"/>
            <a:ext cx="1296000" cy="830997"/>
          </a:xfrm>
          <a:prstGeom prst="rect">
            <a:avLst/>
          </a:prstGeom>
          <a:noFill/>
        </p:spPr>
        <p:txBody>
          <a:bodyPr wrap="square" lIns="0" rtlCol="0">
            <a:spAutoFit/>
          </a:bodyPr>
          <a:lstStyle/>
          <a:p>
            <a:r>
              <a:rPr lang="nl-NL" sz="800" dirty="0"/>
              <a:t>Het geloof in het eigen kunnen van docenten met betrekking tot het in de praktijk toepassen van implementeren van onderwijsinnovatie met </a:t>
            </a:r>
            <a:r>
              <a:rPr lang="nl-NL" sz="800" dirty="0" err="1"/>
              <a:t>ict</a:t>
            </a:r>
            <a:r>
              <a:rPr lang="nl-NL" sz="800" dirty="0"/>
              <a:t>.</a:t>
            </a:r>
          </a:p>
        </p:txBody>
      </p:sp>
      <p:sp>
        <p:nvSpPr>
          <p:cNvPr id="6" name="Tekstvak 5">
            <a:extLst>
              <a:ext uri="{FF2B5EF4-FFF2-40B4-BE49-F238E27FC236}">
                <a16:creationId xmlns:a16="http://schemas.microsoft.com/office/drawing/2014/main" id="{930539A8-3565-433D-27AC-149479788145}"/>
              </a:ext>
            </a:extLst>
          </p:cNvPr>
          <p:cNvSpPr txBox="1"/>
          <p:nvPr userDrawn="1"/>
        </p:nvSpPr>
        <p:spPr>
          <a:xfrm>
            <a:off x="3991905" y="1273947"/>
            <a:ext cx="1296000" cy="954107"/>
          </a:xfrm>
          <a:prstGeom prst="rect">
            <a:avLst/>
          </a:prstGeom>
          <a:noFill/>
        </p:spPr>
        <p:txBody>
          <a:bodyPr wrap="square" lIns="0" rtlCol="0">
            <a:spAutoFit/>
          </a:bodyPr>
          <a:lstStyle/>
          <a:p>
            <a:r>
              <a:rPr lang="nl-NL" sz="800" dirty="0"/>
              <a:t>Het vermogen om goed geïnformeerd en beredeneerd beslissingen te nemen over de inzet van bestaande technologieën die het leren en lesgeven verbeteren. </a:t>
            </a:r>
          </a:p>
        </p:txBody>
      </p:sp>
      <p:sp>
        <p:nvSpPr>
          <p:cNvPr id="7" name="Tekstvak 6">
            <a:extLst>
              <a:ext uri="{FF2B5EF4-FFF2-40B4-BE49-F238E27FC236}">
                <a16:creationId xmlns:a16="http://schemas.microsoft.com/office/drawing/2014/main" id="{D4EACDFE-67F7-48A6-E995-76AF06163196}"/>
              </a:ext>
            </a:extLst>
          </p:cNvPr>
          <p:cNvSpPr txBox="1"/>
          <p:nvPr userDrawn="1"/>
        </p:nvSpPr>
        <p:spPr>
          <a:xfrm>
            <a:off x="5297298" y="1273947"/>
            <a:ext cx="1296000" cy="954107"/>
          </a:xfrm>
          <a:prstGeom prst="rect">
            <a:avLst/>
          </a:prstGeom>
          <a:noFill/>
        </p:spPr>
        <p:txBody>
          <a:bodyPr wrap="square" lIns="0" rtlCol="0">
            <a:spAutoFit/>
          </a:bodyPr>
          <a:lstStyle/>
          <a:p>
            <a:r>
              <a:rPr lang="nl-NL" sz="800" dirty="0"/>
              <a:t>De bereidheid om te leren en het onderwijs met </a:t>
            </a:r>
            <a:r>
              <a:rPr lang="nl-NL" sz="800" dirty="0" err="1"/>
              <a:t>ict</a:t>
            </a:r>
            <a:r>
              <a:rPr lang="nl-NL" sz="800" dirty="0"/>
              <a:t> te innoveren. We kunnen daarbij een onderscheid maken tussen intrinsieke motivatie en extrinsieke motivatie. </a:t>
            </a:r>
          </a:p>
        </p:txBody>
      </p:sp>
      <p:sp>
        <p:nvSpPr>
          <p:cNvPr id="8" name="Tekstvak 7">
            <a:extLst>
              <a:ext uri="{FF2B5EF4-FFF2-40B4-BE49-F238E27FC236}">
                <a16:creationId xmlns:a16="http://schemas.microsoft.com/office/drawing/2014/main" id="{209EEC78-77A8-5111-3FA0-1621CB5C951C}"/>
              </a:ext>
            </a:extLst>
          </p:cNvPr>
          <p:cNvSpPr txBox="1"/>
          <p:nvPr userDrawn="1"/>
        </p:nvSpPr>
        <p:spPr>
          <a:xfrm>
            <a:off x="6602739" y="1273947"/>
            <a:ext cx="1296000" cy="954107"/>
          </a:xfrm>
          <a:prstGeom prst="rect">
            <a:avLst/>
          </a:prstGeom>
          <a:noFill/>
        </p:spPr>
        <p:txBody>
          <a:bodyPr wrap="square" lIns="0" rtlCol="0">
            <a:spAutoFit/>
          </a:bodyPr>
          <a:lstStyle/>
          <a:p>
            <a:r>
              <a:rPr lang="nl-NL" sz="800" dirty="0"/>
              <a:t>De kernopvattingen van een docent over wat goed docentschap inhoudt, zoals hoe een docent zich dient te gedragen, wat zijn/haar rol is en welke activiteiten hierbij passen.</a:t>
            </a:r>
          </a:p>
        </p:txBody>
      </p:sp>
      <p:sp>
        <p:nvSpPr>
          <p:cNvPr id="9" name="Tekstvak 8">
            <a:extLst>
              <a:ext uri="{FF2B5EF4-FFF2-40B4-BE49-F238E27FC236}">
                <a16:creationId xmlns:a16="http://schemas.microsoft.com/office/drawing/2014/main" id="{71E1497E-C696-F3E4-F8CD-F778EB5ED0FA}"/>
              </a:ext>
            </a:extLst>
          </p:cNvPr>
          <p:cNvSpPr txBox="1"/>
          <p:nvPr userDrawn="1"/>
        </p:nvSpPr>
        <p:spPr>
          <a:xfrm>
            <a:off x="7970402" y="1274686"/>
            <a:ext cx="1296000" cy="707886"/>
          </a:xfrm>
          <a:prstGeom prst="rect">
            <a:avLst/>
          </a:prstGeom>
          <a:noFill/>
        </p:spPr>
        <p:txBody>
          <a:bodyPr wrap="square" lIns="0" rtlCol="0">
            <a:spAutoFit/>
          </a:bodyPr>
          <a:lstStyle/>
          <a:p>
            <a:r>
              <a:rPr lang="nl-NL" sz="800" dirty="0"/>
              <a:t>De overtuigingen van docenten over wat goed onderwijs is, hoe studenten leren en de rol en meerwaarde van </a:t>
            </a:r>
            <a:r>
              <a:rPr lang="nl-NL" sz="800" dirty="0" err="1"/>
              <a:t>ict</a:t>
            </a:r>
            <a:r>
              <a:rPr lang="nl-NL" sz="800" dirty="0"/>
              <a:t>.</a:t>
            </a:r>
          </a:p>
        </p:txBody>
      </p:sp>
      <p:sp>
        <p:nvSpPr>
          <p:cNvPr id="10" name="Tekstvak 9">
            <a:extLst>
              <a:ext uri="{FF2B5EF4-FFF2-40B4-BE49-F238E27FC236}">
                <a16:creationId xmlns:a16="http://schemas.microsoft.com/office/drawing/2014/main" id="{15EC650F-2AA2-0483-3CC9-4782CADD8A38}"/>
              </a:ext>
            </a:extLst>
          </p:cNvPr>
          <p:cNvSpPr txBox="1"/>
          <p:nvPr userDrawn="1"/>
        </p:nvSpPr>
        <p:spPr>
          <a:xfrm>
            <a:off x="9269683" y="1273947"/>
            <a:ext cx="1296000" cy="707886"/>
          </a:xfrm>
          <a:prstGeom prst="rect">
            <a:avLst/>
          </a:prstGeom>
          <a:noFill/>
        </p:spPr>
        <p:txBody>
          <a:bodyPr wrap="square" lIns="0" rtlCol="0">
            <a:spAutoFit/>
          </a:bodyPr>
          <a:lstStyle/>
          <a:p>
            <a:r>
              <a:rPr lang="nl-NL" sz="800" dirty="0"/>
              <a:t>De mogelijkheid en het vermogen dat docenten ervaren om beslissingen te nemen binnen hun sectie en onderwijsinstelling (agency).</a:t>
            </a:r>
          </a:p>
        </p:txBody>
      </p:sp>
      <p:pic>
        <p:nvPicPr>
          <p:cNvPr id="11" name="Afbeelding 10">
            <a:extLst>
              <a:ext uri="{FF2B5EF4-FFF2-40B4-BE49-F238E27FC236}">
                <a16:creationId xmlns:a16="http://schemas.microsoft.com/office/drawing/2014/main" id="{5E9183D8-AB1D-3733-9628-58BD580D2FDF}"/>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12" name="Afbeelding 11">
            <a:extLst>
              <a:ext uri="{FF2B5EF4-FFF2-40B4-BE49-F238E27FC236}">
                <a16:creationId xmlns:a16="http://schemas.microsoft.com/office/drawing/2014/main" id="{FD1B1490-448E-6D20-1DA0-5C35AC235107}"/>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pic>
        <p:nvPicPr>
          <p:cNvPr id="13" name="Afbeelding 12">
            <a:extLst>
              <a:ext uri="{FF2B5EF4-FFF2-40B4-BE49-F238E27FC236}">
                <a16:creationId xmlns:a16="http://schemas.microsoft.com/office/drawing/2014/main" id="{7D5E6AA2-F822-805B-1C84-3E7545FD90E9}"/>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14" name="Afbeelding 13">
            <a:extLst>
              <a:ext uri="{FF2B5EF4-FFF2-40B4-BE49-F238E27FC236}">
                <a16:creationId xmlns:a16="http://schemas.microsoft.com/office/drawing/2014/main" id="{608AEB22-3E4C-D7DB-E316-71EF2EC2637D}"/>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15" name="Afbeelding 14">
            <a:extLst>
              <a:ext uri="{FF2B5EF4-FFF2-40B4-BE49-F238E27FC236}">
                <a16:creationId xmlns:a16="http://schemas.microsoft.com/office/drawing/2014/main" id="{6A2AEB8A-4963-EAAB-3DED-6503C3DB0985}"/>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16" name="Afbeelding 15">
            <a:extLst>
              <a:ext uri="{FF2B5EF4-FFF2-40B4-BE49-F238E27FC236}">
                <a16:creationId xmlns:a16="http://schemas.microsoft.com/office/drawing/2014/main" id="{F117B414-8F2F-F52B-E872-15A194099639}"/>
              </a:ext>
            </a:extLst>
          </p:cNvPr>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17" name="Afbeelding 16">
            <a:extLst>
              <a:ext uri="{FF2B5EF4-FFF2-40B4-BE49-F238E27FC236}">
                <a16:creationId xmlns:a16="http://schemas.microsoft.com/office/drawing/2014/main" id="{F240D8D6-0FD3-99F6-EB4A-185C0292B506}"/>
              </a:ext>
            </a:extLst>
          </p:cNvPr>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18" name="Afbeelding 17">
            <a:extLst>
              <a:ext uri="{FF2B5EF4-FFF2-40B4-BE49-F238E27FC236}">
                <a16:creationId xmlns:a16="http://schemas.microsoft.com/office/drawing/2014/main" id="{0481651D-6BBA-5801-C3D5-B885AD0BF891}"/>
              </a:ext>
            </a:extLst>
          </p:cNvPr>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19" name="Afbeelding 18">
            <a:extLst>
              <a:ext uri="{FF2B5EF4-FFF2-40B4-BE49-F238E27FC236}">
                <a16:creationId xmlns:a16="http://schemas.microsoft.com/office/drawing/2014/main" id="{71EC3CC1-0B57-766D-00AB-48CEA12D3F06}"/>
              </a:ext>
            </a:extLst>
          </p:cNvPr>
          <p:cNvPicPr>
            <a:picLocks/>
          </p:cNvPicPr>
          <p:nvPr userDrawn="1"/>
        </p:nvPicPr>
        <p:blipFill>
          <a:blip r:embed="rId10">
            <a:extLst>
              <a:ext uri="{28A0092B-C50C-407E-A947-70E740481C1C}">
                <a14:useLocalDpi xmlns:a14="http://schemas.microsoft.com/office/drawing/2010/main" val="0"/>
              </a:ext>
            </a:extLst>
          </a:blip>
          <a:stretch>
            <a:fillRect/>
          </a:stretch>
        </p:blipFill>
        <p:spPr>
          <a:xfrm>
            <a:off x="10586644" y="3842589"/>
            <a:ext cx="756000" cy="756000"/>
          </a:xfrm>
          <a:prstGeom prst="rect">
            <a:avLst/>
          </a:prstGeom>
        </p:spPr>
      </p:pic>
      <p:sp>
        <p:nvSpPr>
          <p:cNvPr id="20" name="Tekstvak 19">
            <a:extLst>
              <a:ext uri="{FF2B5EF4-FFF2-40B4-BE49-F238E27FC236}">
                <a16:creationId xmlns:a16="http://schemas.microsoft.com/office/drawing/2014/main" id="{BBAAFCE2-37E5-25D4-6B6B-C8F27DD8465C}"/>
              </a:ext>
            </a:extLst>
          </p:cNvPr>
          <p:cNvSpPr txBox="1"/>
          <p:nvPr userDrawn="1"/>
        </p:nvSpPr>
        <p:spPr>
          <a:xfrm>
            <a:off x="57444" y="4598238"/>
            <a:ext cx="1296000" cy="1446550"/>
          </a:xfrm>
          <a:prstGeom prst="rect">
            <a:avLst/>
          </a:prstGeom>
          <a:noFill/>
        </p:spPr>
        <p:txBody>
          <a:bodyPr wrap="square" lIns="0" rtlCol="0">
            <a:spAutoFit/>
          </a:bodyPr>
          <a:lstStyle/>
          <a:p>
            <a:r>
              <a:rPr lang="nl-NL" sz="800" dirty="0"/>
              <a:t>Iedere leeractiviteit waaraan docenten actief deelnemen of waarbij ze op een actieve manier betrokken zijn bij de inhoud en vorm van de eigen professionalisering, in plaats van de leeractiviteiten op een passieve manier te ondergaan.</a:t>
            </a:r>
          </a:p>
        </p:txBody>
      </p:sp>
      <p:sp>
        <p:nvSpPr>
          <p:cNvPr id="21" name="Tekstvak 20">
            <a:extLst>
              <a:ext uri="{FF2B5EF4-FFF2-40B4-BE49-F238E27FC236}">
                <a16:creationId xmlns:a16="http://schemas.microsoft.com/office/drawing/2014/main" id="{6298FF7D-D22B-937E-618D-3E2565B21127}"/>
              </a:ext>
            </a:extLst>
          </p:cNvPr>
          <p:cNvSpPr txBox="1"/>
          <p:nvPr userDrawn="1"/>
        </p:nvSpPr>
        <p:spPr>
          <a:xfrm>
            <a:off x="1373594" y="4598238"/>
            <a:ext cx="1296000" cy="1446550"/>
          </a:xfrm>
          <a:prstGeom prst="rect">
            <a:avLst/>
          </a:prstGeom>
          <a:noFill/>
        </p:spPr>
        <p:txBody>
          <a:bodyPr wrap="square" lIns="0" rtlCol="0">
            <a:spAutoFit/>
          </a:bodyPr>
          <a:lstStyle/>
          <a:p>
            <a:r>
              <a:rPr lang="nl-NL" sz="800" dirty="0"/>
              <a:t>Groepen docenten (en andere betrokkenen) werken samen aan bepaalde doelen, bijvoorbeeld in de vorm van professionele leergemeenschappen of netwerken (zoals ontwerpteams, datateams en multidisciplinaire teams).</a:t>
            </a:r>
          </a:p>
        </p:txBody>
      </p:sp>
      <p:sp>
        <p:nvSpPr>
          <p:cNvPr id="22" name="Tekstvak 21">
            <a:extLst>
              <a:ext uri="{FF2B5EF4-FFF2-40B4-BE49-F238E27FC236}">
                <a16:creationId xmlns:a16="http://schemas.microsoft.com/office/drawing/2014/main" id="{CA8A0388-A337-AA8D-821D-6B09EA70BC25}"/>
              </a:ext>
            </a:extLst>
          </p:cNvPr>
          <p:cNvSpPr txBox="1"/>
          <p:nvPr userDrawn="1"/>
        </p:nvSpPr>
        <p:spPr>
          <a:xfrm>
            <a:off x="2689744" y="4598238"/>
            <a:ext cx="1296000" cy="1077218"/>
          </a:xfrm>
          <a:prstGeom prst="rect">
            <a:avLst/>
          </a:prstGeom>
          <a:noFill/>
        </p:spPr>
        <p:txBody>
          <a:bodyPr wrap="square" lIns="0" rtlCol="0">
            <a:spAutoFit/>
          </a:bodyPr>
          <a:lstStyle/>
          <a:p>
            <a:r>
              <a:rPr lang="nl-NL" sz="800" dirty="0"/>
              <a:t>Het moet helder zijn wat het doel van de professionalisering is en in welke mate deze doelen de onderwijspraktijk en het leren van studenten verbeteren.</a:t>
            </a:r>
          </a:p>
        </p:txBody>
      </p:sp>
      <p:sp>
        <p:nvSpPr>
          <p:cNvPr id="23" name="Tekstvak 22">
            <a:extLst>
              <a:ext uri="{FF2B5EF4-FFF2-40B4-BE49-F238E27FC236}">
                <a16:creationId xmlns:a16="http://schemas.microsoft.com/office/drawing/2014/main" id="{0640502D-2203-AD21-A984-2316ECFF41B7}"/>
              </a:ext>
            </a:extLst>
          </p:cNvPr>
          <p:cNvSpPr txBox="1"/>
          <p:nvPr userDrawn="1"/>
        </p:nvSpPr>
        <p:spPr>
          <a:xfrm>
            <a:off x="4005894" y="4598238"/>
            <a:ext cx="1296000" cy="954107"/>
          </a:xfrm>
          <a:prstGeom prst="rect">
            <a:avLst/>
          </a:prstGeom>
          <a:noFill/>
        </p:spPr>
        <p:txBody>
          <a:bodyPr wrap="square" lIns="0" rtlCol="0">
            <a:spAutoFit/>
          </a:bodyPr>
          <a:lstStyle/>
          <a:p>
            <a:r>
              <a:rPr lang="nl-NL" sz="800" dirty="0"/>
              <a:t>Door de inhoud van de professionalisering te relateren aan de context waarin docenten lesgeven, wordt de transfer naar de praktijk bevorderd.</a:t>
            </a:r>
          </a:p>
        </p:txBody>
      </p:sp>
      <p:sp>
        <p:nvSpPr>
          <p:cNvPr id="24" name="Tekstvak 23">
            <a:extLst>
              <a:ext uri="{FF2B5EF4-FFF2-40B4-BE49-F238E27FC236}">
                <a16:creationId xmlns:a16="http://schemas.microsoft.com/office/drawing/2014/main" id="{2622E561-7FD3-F719-ADA2-0430BABBC2F6}"/>
              </a:ext>
            </a:extLst>
          </p:cNvPr>
          <p:cNvSpPr txBox="1"/>
          <p:nvPr userDrawn="1"/>
        </p:nvSpPr>
        <p:spPr>
          <a:xfrm>
            <a:off x="5322044" y="4598238"/>
            <a:ext cx="1296000" cy="1815882"/>
          </a:xfrm>
          <a:prstGeom prst="rect">
            <a:avLst/>
          </a:prstGeom>
          <a:noFill/>
        </p:spPr>
        <p:txBody>
          <a:bodyPr wrap="square" lIns="0" rtlCol="0">
            <a:spAutoFit/>
          </a:bodyPr>
          <a:lstStyle/>
          <a:p>
            <a:r>
              <a:rPr lang="nl-NL" sz="800" dirty="0"/>
              <a:t>Effectieve professionalisering heeft een langere looptijd en is doorlopend. Het beperkt zich dus niet tot een eenmalige activiteit gedurende een beperkt aantal uren, maar moet bekeken worden vanuit het perspectief van een doorlopende professionele ontwikkeling van docenten. </a:t>
            </a:r>
          </a:p>
        </p:txBody>
      </p:sp>
      <p:sp>
        <p:nvSpPr>
          <p:cNvPr id="25" name="Tekstvak 24">
            <a:extLst>
              <a:ext uri="{FF2B5EF4-FFF2-40B4-BE49-F238E27FC236}">
                <a16:creationId xmlns:a16="http://schemas.microsoft.com/office/drawing/2014/main" id="{8103B8A1-0752-46B5-5FF3-53AF0114BA09}"/>
              </a:ext>
            </a:extLst>
          </p:cNvPr>
          <p:cNvSpPr txBox="1"/>
          <p:nvPr userDrawn="1"/>
        </p:nvSpPr>
        <p:spPr>
          <a:xfrm>
            <a:off x="6638194" y="4598238"/>
            <a:ext cx="1296000" cy="707886"/>
          </a:xfrm>
          <a:prstGeom prst="rect">
            <a:avLst/>
          </a:prstGeom>
          <a:noFill/>
        </p:spPr>
        <p:txBody>
          <a:bodyPr wrap="square" lIns="0" rtlCol="0">
            <a:spAutoFit/>
          </a:bodyPr>
          <a:lstStyle/>
          <a:p>
            <a:r>
              <a:rPr lang="nl-NL" sz="800" dirty="0"/>
              <a:t>De ruimte voor docenten om nieuwe </a:t>
            </a:r>
            <a:r>
              <a:rPr lang="nl-NL" sz="800" dirty="0" err="1"/>
              <a:t>ict</a:t>
            </a:r>
            <a:r>
              <a:rPr lang="nl-NL" sz="800" dirty="0"/>
              <a:t>-vaardigheden op te doen en digitale tools uit te proberen.</a:t>
            </a:r>
          </a:p>
        </p:txBody>
      </p:sp>
      <p:sp>
        <p:nvSpPr>
          <p:cNvPr id="26" name="Tekstvak 25">
            <a:extLst>
              <a:ext uri="{FF2B5EF4-FFF2-40B4-BE49-F238E27FC236}">
                <a16:creationId xmlns:a16="http://schemas.microsoft.com/office/drawing/2014/main" id="{92F5C545-8CB9-23CC-4423-55E737081A6C}"/>
              </a:ext>
            </a:extLst>
          </p:cNvPr>
          <p:cNvSpPr txBox="1"/>
          <p:nvPr userDrawn="1"/>
        </p:nvSpPr>
        <p:spPr>
          <a:xfrm>
            <a:off x="7954344" y="4598238"/>
            <a:ext cx="1296000" cy="830997"/>
          </a:xfrm>
          <a:prstGeom prst="rect">
            <a:avLst/>
          </a:prstGeom>
          <a:noFill/>
        </p:spPr>
        <p:txBody>
          <a:bodyPr wrap="square" lIns="0" rtlCol="0">
            <a:spAutoFit/>
          </a:bodyPr>
          <a:lstStyle/>
          <a:p>
            <a:r>
              <a:rPr lang="nl-NL" sz="800" dirty="0"/>
              <a:t>Een benadering waarbij zowel praktijkkennis als kennis uit onderzoek worden benut om de professionalisering vorm te geven. </a:t>
            </a:r>
          </a:p>
        </p:txBody>
      </p:sp>
      <p:sp>
        <p:nvSpPr>
          <p:cNvPr id="27" name="Tekstvak 26">
            <a:extLst>
              <a:ext uri="{FF2B5EF4-FFF2-40B4-BE49-F238E27FC236}">
                <a16:creationId xmlns:a16="http://schemas.microsoft.com/office/drawing/2014/main" id="{D71E3FBA-259B-379B-56DE-603CA9E8FEB2}"/>
              </a:ext>
            </a:extLst>
          </p:cNvPr>
          <p:cNvSpPr txBox="1"/>
          <p:nvPr userDrawn="1"/>
        </p:nvSpPr>
        <p:spPr>
          <a:xfrm>
            <a:off x="9270494" y="4598238"/>
            <a:ext cx="1296000" cy="830997"/>
          </a:xfrm>
          <a:prstGeom prst="rect">
            <a:avLst/>
          </a:prstGeom>
          <a:noFill/>
        </p:spPr>
        <p:txBody>
          <a:bodyPr wrap="square" lIns="0" rtlCol="0">
            <a:spAutoFit/>
          </a:bodyPr>
          <a:lstStyle/>
          <a:p>
            <a:r>
              <a:rPr lang="nl-NL" sz="800" dirty="0"/>
              <a:t>Een benadering waarbij zowel praktijkkennis als kennis uit onderzoek worden benut om de professionalisering vorm te geven. </a:t>
            </a:r>
          </a:p>
        </p:txBody>
      </p:sp>
      <p:sp>
        <p:nvSpPr>
          <p:cNvPr id="28" name="Tekstvak 27">
            <a:extLst>
              <a:ext uri="{FF2B5EF4-FFF2-40B4-BE49-F238E27FC236}">
                <a16:creationId xmlns:a16="http://schemas.microsoft.com/office/drawing/2014/main" id="{4856CECA-EFBE-3D60-81D3-72D9F2053CA8}"/>
              </a:ext>
            </a:extLst>
          </p:cNvPr>
          <p:cNvSpPr txBox="1"/>
          <p:nvPr userDrawn="1"/>
        </p:nvSpPr>
        <p:spPr>
          <a:xfrm>
            <a:off x="10586643" y="4598238"/>
            <a:ext cx="1296000" cy="1692771"/>
          </a:xfrm>
          <a:prstGeom prst="rect">
            <a:avLst/>
          </a:prstGeom>
          <a:noFill/>
        </p:spPr>
        <p:txBody>
          <a:bodyPr wrap="square" lIns="0" rtlCol="0">
            <a:spAutoFit/>
          </a:bodyPr>
          <a:lstStyle/>
          <a:p>
            <a:r>
              <a:rPr lang="nl-NL" sz="800" dirty="0"/>
              <a:t>De professionalisering wordt uitgevoerd of ondersteund door experts op het terrein van onderwijsinnovatie met </a:t>
            </a:r>
            <a:r>
              <a:rPr lang="nl-NL" sz="800" dirty="0" err="1"/>
              <a:t>ict</a:t>
            </a:r>
            <a:r>
              <a:rPr lang="nl-NL" sz="800" dirty="0"/>
              <a:t>. Bijvoorbeeld onderwijsdeskundigen die als coach of mentor optreden, </a:t>
            </a:r>
            <a:r>
              <a:rPr lang="nl-NL" sz="800" dirty="0" err="1"/>
              <a:t>ict</a:t>
            </a:r>
            <a:r>
              <a:rPr lang="nl-NL" sz="800" dirty="0"/>
              <a:t>- of vakinhoudelijke experts of andere deskundigen waaronder onderzoekers en ontwerpers.</a:t>
            </a:r>
          </a:p>
        </p:txBody>
      </p:sp>
      <p:sp>
        <p:nvSpPr>
          <p:cNvPr id="29" name="Rechthoek 28">
            <a:extLst>
              <a:ext uri="{FF2B5EF4-FFF2-40B4-BE49-F238E27FC236}">
                <a16:creationId xmlns:a16="http://schemas.microsoft.com/office/drawing/2014/main" id="{5451E3F9-8B24-20A5-08A9-299D172367A6}"/>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30" name="Tekstvak 29">
            <a:extLst>
              <a:ext uri="{FF2B5EF4-FFF2-40B4-BE49-F238E27FC236}">
                <a16:creationId xmlns:a16="http://schemas.microsoft.com/office/drawing/2014/main" id="{AC8F5647-801B-C969-3CFF-2BF844484A2F}"/>
              </a:ext>
            </a:extLst>
          </p:cNvPr>
          <p:cNvSpPr txBox="1"/>
          <p:nvPr userDrawn="1"/>
        </p:nvSpPr>
        <p:spPr>
          <a:xfrm>
            <a:off x="365588" y="26178"/>
            <a:ext cx="6342405" cy="369332"/>
          </a:xfrm>
          <a:prstGeom prst="rect">
            <a:avLst/>
          </a:prstGeom>
          <a:noFill/>
        </p:spPr>
        <p:txBody>
          <a:bodyPr wrap="square" rtlCol="0">
            <a:spAutoFit/>
          </a:bodyPr>
          <a:lstStyle/>
          <a:p>
            <a:r>
              <a:rPr lang="nl-NL" dirty="0">
                <a:solidFill>
                  <a:srgbClr val="109ED8"/>
                </a:solidFill>
                <a:latin typeface="+mj-lt"/>
              </a:rPr>
              <a:t>Docentkenmerken</a:t>
            </a:r>
          </a:p>
        </p:txBody>
      </p:sp>
      <p:pic>
        <p:nvPicPr>
          <p:cNvPr id="31" name="Afbeelding 30">
            <a:extLst>
              <a:ext uri="{FF2B5EF4-FFF2-40B4-BE49-F238E27FC236}">
                <a16:creationId xmlns:a16="http://schemas.microsoft.com/office/drawing/2014/main" id="{6AF80832-C65C-F0AA-BC6D-0B99E319F4BA}"/>
              </a:ext>
            </a:extLst>
          </p:cNvPr>
          <p:cNvPicPr>
            <a:picLocks/>
          </p:cNvPicPr>
          <p:nvPr userDrawn="1"/>
        </p:nvPicPr>
        <p:blipFill>
          <a:blip r:embed="rId11">
            <a:extLst>
              <a:ext uri="{28A0092B-C50C-407E-A947-70E740481C1C}">
                <a14:useLocalDpi xmlns:a14="http://schemas.microsoft.com/office/drawing/2010/main" val="0"/>
              </a:ext>
            </a:extLst>
          </a:blip>
          <a:stretch>
            <a:fillRect/>
          </a:stretch>
        </p:blipFill>
        <p:spPr>
          <a:xfrm>
            <a:off x="57277" y="535186"/>
            <a:ext cx="756000" cy="756000"/>
          </a:xfrm>
          <a:prstGeom prst="rect">
            <a:avLst/>
          </a:prstGeom>
        </p:spPr>
      </p:pic>
      <p:pic>
        <p:nvPicPr>
          <p:cNvPr id="32" name="Afbeelding 31">
            <a:extLst>
              <a:ext uri="{FF2B5EF4-FFF2-40B4-BE49-F238E27FC236}">
                <a16:creationId xmlns:a16="http://schemas.microsoft.com/office/drawing/2014/main" id="{6FF6D7B6-7432-2B66-BEF2-6CC8BF76E1BC}"/>
              </a:ext>
            </a:extLst>
          </p:cNvPr>
          <p:cNvPicPr>
            <a:picLocks/>
          </p:cNvPicPr>
          <p:nvPr userDrawn="1"/>
        </p:nvPicPr>
        <p:blipFill>
          <a:blip r:embed="rId12">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33" name="Afbeelding 32">
            <a:extLst>
              <a:ext uri="{FF2B5EF4-FFF2-40B4-BE49-F238E27FC236}">
                <a16:creationId xmlns:a16="http://schemas.microsoft.com/office/drawing/2014/main" id="{03CEB5AB-F989-B11C-6E80-2E2C074718D4}"/>
              </a:ext>
            </a:extLst>
          </p:cNvPr>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2675211" y="527439"/>
            <a:ext cx="756000" cy="756000"/>
          </a:xfrm>
          <a:prstGeom prst="rect">
            <a:avLst/>
          </a:prstGeom>
        </p:spPr>
      </p:pic>
      <p:pic>
        <p:nvPicPr>
          <p:cNvPr id="34" name="Afbeelding 33">
            <a:extLst>
              <a:ext uri="{FF2B5EF4-FFF2-40B4-BE49-F238E27FC236}">
                <a16:creationId xmlns:a16="http://schemas.microsoft.com/office/drawing/2014/main" id="{0C0055FC-C72B-0891-875F-EE5BACD8515A}"/>
              </a:ext>
            </a:extLst>
          </p:cNvPr>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3987502" y="527442"/>
            <a:ext cx="756000" cy="756000"/>
          </a:xfrm>
          <a:prstGeom prst="rect">
            <a:avLst/>
          </a:prstGeom>
        </p:spPr>
      </p:pic>
      <p:pic>
        <p:nvPicPr>
          <p:cNvPr id="35" name="Afbeelding 34">
            <a:extLst>
              <a:ext uri="{FF2B5EF4-FFF2-40B4-BE49-F238E27FC236}">
                <a16:creationId xmlns:a16="http://schemas.microsoft.com/office/drawing/2014/main" id="{A85D271C-B83D-4706-EA86-A761C1C49A47}"/>
              </a:ext>
            </a:extLst>
          </p:cNvPr>
          <p:cNvPicPr>
            <a:picLocks/>
          </p:cNvPicPr>
          <p:nvPr userDrawn="1"/>
        </p:nvPicPr>
        <p:blipFill>
          <a:blip r:embed="rId15">
            <a:extLst>
              <a:ext uri="{28A0092B-C50C-407E-A947-70E740481C1C}">
                <a14:useLocalDpi xmlns:a14="http://schemas.microsoft.com/office/drawing/2010/main" val="0"/>
              </a:ext>
            </a:extLst>
          </a:blip>
          <a:stretch>
            <a:fillRect/>
          </a:stretch>
        </p:blipFill>
        <p:spPr>
          <a:xfrm>
            <a:off x="5299793" y="527442"/>
            <a:ext cx="756000" cy="756000"/>
          </a:xfrm>
          <a:prstGeom prst="rect">
            <a:avLst/>
          </a:prstGeom>
        </p:spPr>
      </p:pic>
      <p:pic>
        <p:nvPicPr>
          <p:cNvPr id="36" name="Afbeelding 35">
            <a:extLst>
              <a:ext uri="{FF2B5EF4-FFF2-40B4-BE49-F238E27FC236}">
                <a16:creationId xmlns:a16="http://schemas.microsoft.com/office/drawing/2014/main" id="{FBD23F7D-A523-3519-54AD-50EBDE05B6ED}"/>
              </a:ext>
            </a:extLst>
          </p:cNvPr>
          <p:cNvPicPr>
            <a:picLocks/>
          </p:cNvPicPr>
          <p:nvPr userDrawn="1"/>
        </p:nvPicPr>
        <p:blipFill>
          <a:blip r:embed="rId16">
            <a:extLst>
              <a:ext uri="{28A0092B-C50C-407E-A947-70E740481C1C}">
                <a14:useLocalDpi xmlns:a14="http://schemas.microsoft.com/office/drawing/2010/main" val="0"/>
              </a:ext>
            </a:extLst>
          </a:blip>
          <a:stretch>
            <a:fillRect/>
          </a:stretch>
        </p:blipFill>
        <p:spPr>
          <a:xfrm>
            <a:off x="6612084" y="527441"/>
            <a:ext cx="756000" cy="756000"/>
          </a:xfrm>
          <a:prstGeom prst="rect">
            <a:avLst/>
          </a:prstGeom>
        </p:spPr>
      </p:pic>
      <p:pic>
        <p:nvPicPr>
          <p:cNvPr id="37" name="Afbeelding 36">
            <a:extLst>
              <a:ext uri="{FF2B5EF4-FFF2-40B4-BE49-F238E27FC236}">
                <a16:creationId xmlns:a16="http://schemas.microsoft.com/office/drawing/2014/main" id="{0F367982-DBB1-3F93-A8E0-53D32C3F1C45}"/>
              </a:ext>
            </a:extLst>
          </p:cNvPr>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7957681" y="527440"/>
            <a:ext cx="756000" cy="756000"/>
          </a:xfrm>
          <a:prstGeom prst="rect">
            <a:avLst/>
          </a:prstGeom>
        </p:spPr>
      </p:pic>
      <p:pic>
        <p:nvPicPr>
          <p:cNvPr id="38" name="Afbeelding 37">
            <a:extLst>
              <a:ext uri="{FF2B5EF4-FFF2-40B4-BE49-F238E27FC236}">
                <a16:creationId xmlns:a16="http://schemas.microsoft.com/office/drawing/2014/main" id="{C42A1CEF-A17B-47E4-89CF-FFD43E052457}"/>
              </a:ext>
            </a:extLst>
          </p:cNvPr>
          <p:cNvPicPr>
            <a:picLocks/>
          </p:cNvPicPr>
          <p:nvPr userDrawn="1"/>
        </p:nvPicPr>
        <p:blipFill>
          <a:blip r:embed="rId18">
            <a:extLst>
              <a:ext uri="{28A0092B-C50C-407E-A947-70E740481C1C}">
                <a14:useLocalDpi xmlns:a14="http://schemas.microsoft.com/office/drawing/2010/main" val="0"/>
              </a:ext>
            </a:extLst>
          </a:blip>
          <a:stretch>
            <a:fillRect/>
          </a:stretch>
        </p:blipFill>
        <p:spPr>
          <a:xfrm>
            <a:off x="9269972" y="527440"/>
            <a:ext cx="756000" cy="756000"/>
          </a:xfrm>
          <a:prstGeom prst="rect">
            <a:avLst/>
          </a:prstGeom>
        </p:spPr>
      </p:pic>
      <p:sp>
        <p:nvSpPr>
          <p:cNvPr id="39" name="Rechthoek 38">
            <a:extLst>
              <a:ext uri="{FF2B5EF4-FFF2-40B4-BE49-F238E27FC236}">
                <a16:creationId xmlns:a16="http://schemas.microsoft.com/office/drawing/2014/main" id="{00991489-A2B6-EA4E-3274-716CAAFA0E24}"/>
              </a:ext>
            </a:extLst>
          </p:cNvPr>
          <p:cNvSpPr/>
          <p:nvPr userDrawn="1"/>
        </p:nvSpPr>
        <p:spPr>
          <a:xfrm>
            <a:off x="53254" y="3449355"/>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40" name="Tekstvak 39">
            <a:extLst>
              <a:ext uri="{FF2B5EF4-FFF2-40B4-BE49-F238E27FC236}">
                <a16:creationId xmlns:a16="http://schemas.microsoft.com/office/drawing/2014/main" id="{978E14FD-4A74-F5C6-F653-50DC0B313FC7}"/>
              </a:ext>
            </a:extLst>
          </p:cNvPr>
          <p:cNvSpPr txBox="1"/>
          <p:nvPr userDrawn="1"/>
        </p:nvSpPr>
        <p:spPr>
          <a:xfrm>
            <a:off x="365587" y="3429000"/>
            <a:ext cx="6342405" cy="369332"/>
          </a:xfrm>
          <a:prstGeom prst="rect">
            <a:avLst/>
          </a:prstGeom>
          <a:noFill/>
        </p:spPr>
        <p:txBody>
          <a:bodyPr wrap="square" rtlCol="0">
            <a:spAutoFit/>
          </a:bodyPr>
          <a:lstStyle/>
          <a:p>
            <a:r>
              <a:rPr lang="nl-NL" dirty="0">
                <a:solidFill>
                  <a:srgbClr val="109ED8"/>
                </a:solidFill>
                <a:latin typeface="+mj-lt"/>
              </a:rPr>
              <a:t>Kenmerken van de professionalisering: vorm/didactiek</a:t>
            </a:r>
          </a:p>
        </p:txBody>
      </p:sp>
    </p:spTree>
    <p:extLst>
      <p:ext uri="{BB962C8B-B14F-4D97-AF65-F5344CB8AC3E}">
        <p14:creationId xmlns:p14="http://schemas.microsoft.com/office/powerpoint/2010/main" val="1711177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oustenen B">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84E80A9-4385-9819-556C-A0627D7ADD8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4" name="Afbeelding 3">
            <a:extLst>
              <a:ext uri="{FF2B5EF4-FFF2-40B4-BE49-F238E27FC236}">
                <a16:creationId xmlns:a16="http://schemas.microsoft.com/office/drawing/2014/main" id="{6BEA7466-8E87-975E-A922-8F4CA19752EF}"/>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pic>
        <p:nvPicPr>
          <p:cNvPr id="5" name="Afbeelding 4">
            <a:extLst>
              <a:ext uri="{FF2B5EF4-FFF2-40B4-BE49-F238E27FC236}">
                <a16:creationId xmlns:a16="http://schemas.microsoft.com/office/drawing/2014/main" id="{5A867F57-DB7A-7AA8-E3B5-1802EFC7BF9B}"/>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6" name="Afbeelding 5">
            <a:extLst>
              <a:ext uri="{FF2B5EF4-FFF2-40B4-BE49-F238E27FC236}">
                <a16:creationId xmlns:a16="http://schemas.microsoft.com/office/drawing/2014/main" id="{9B8B5D8D-7FD1-857E-4D15-A3AF6341D470}"/>
              </a:ext>
            </a:extLst>
          </p:cNvPr>
          <p:cNvPicPr>
            <a:picLocks/>
          </p:cNvPicPr>
          <p:nvPr userDrawn="1"/>
        </p:nvPicPr>
        <p:blipFill>
          <a:blip r:embed="rId5">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7" name="Afbeelding 6">
            <a:extLst>
              <a:ext uri="{FF2B5EF4-FFF2-40B4-BE49-F238E27FC236}">
                <a16:creationId xmlns:a16="http://schemas.microsoft.com/office/drawing/2014/main" id="{EAB004C2-1616-F6AF-988F-75A2CAA80527}"/>
              </a:ext>
            </a:extLst>
          </p:cNvPr>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8" name="Afbeelding 7">
            <a:extLst>
              <a:ext uri="{FF2B5EF4-FFF2-40B4-BE49-F238E27FC236}">
                <a16:creationId xmlns:a16="http://schemas.microsoft.com/office/drawing/2014/main" id="{AD52EAEA-F048-F2FA-AC7D-48D69B99C1A9}"/>
              </a:ext>
            </a:extLst>
          </p:cNvPr>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9" name="Afbeelding 8">
            <a:extLst>
              <a:ext uri="{FF2B5EF4-FFF2-40B4-BE49-F238E27FC236}">
                <a16:creationId xmlns:a16="http://schemas.microsoft.com/office/drawing/2014/main" id="{E0FCC50C-964E-83C3-96F8-3C4589895961}"/>
              </a:ext>
            </a:extLst>
          </p:cNvPr>
          <p:cNvPicPr>
            <a:picLocks/>
          </p:cNvPicPr>
          <p:nvPr userDrawn="1"/>
        </p:nvPicPr>
        <p:blipFill>
          <a:blip r:embed="rId8">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10" name="Afbeelding 9">
            <a:extLst>
              <a:ext uri="{FF2B5EF4-FFF2-40B4-BE49-F238E27FC236}">
                <a16:creationId xmlns:a16="http://schemas.microsoft.com/office/drawing/2014/main" id="{1DF347DE-96BA-8B44-864C-3F4DE0ED470A}"/>
              </a:ext>
            </a:extLst>
          </p:cNvPr>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sp>
        <p:nvSpPr>
          <p:cNvPr id="11" name="Rechthoek 10">
            <a:extLst>
              <a:ext uri="{FF2B5EF4-FFF2-40B4-BE49-F238E27FC236}">
                <a16:creationId xmlns:a16="http://schemas.microsoft.com/office/drawing/2014/main" id="{484C44B9-6C29-29D9-B776-47934D841EB9}"/>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12" name="Tekstvak 11">
            <a:extLst>
              <a:ext uri="{FF2B5EF4-FFF2-40B4-BE49-F238E27FC236}">
                <a16:creationId xmlns:a16="http://schemas.microsoft.com/office/drawing/2014/main" id="{1C3D7683-3574-3B52-756D-FC8B55204786}"/>
              </a:ext>
            </a:extLst>
          </p:cNvPr>
          <p:cNvSpPr txBox="1"/>
          <p:nvPr userDrawn="1"/>
        </p:nvSpPr>
        <p:spPr>
          <a:xfrm>
            <a:off x="365588" y="26178"/>
            <a:ext cx="6342405" cy="369332"/>
          </a:xfrm>
          <a:prstGeom prst="rect">
            <a:avLst/>
          </a:prstGeom>
          <a:noFill/>
        </p:spPr>
        <p:txBody>
          <a:bodyPr wrap="square" rtlCol="0">
            <a:spAutoFit/>
          </a:bodyPr>
          <a:lstStyle/>
          <a:p>
            <a:r>
              <a:rPr lang="nl-NL" dirty="0">
                <a:solidFill>
                  <a:srgbClr val="109ED8"/>
                </a:solidFill>
                <a:latin typeface="+mj-lt"/>
              </a:rPr>
              <a:t>Kenmerken van de professionalisering: inhoud</a:t>
            </a:r>
          </a:p>
        </p:txBody>
      </p:sp>
      <p:pic>
        <p:nvPicPr>
          <p:cNvPr id="13" name="Afbeelding 12">
            <a:extLst>
              <a:ext uri="{FF2B5EF4-FFF2-40B4-BE49-F238E27FC236}">
                <a16:creationId xmlns:a16="http://schemas.microsoft.com/office/drawing/2014/main" id="{A73E8A4B-ED06-123D-3A30-EC4FC8CB4008}"/>
              </a:ext>
            </a:extLst>
          </p:cNvPr>
          <p:cNvPicPr>
            <a:picLocks/>
          </p:cNvPicPr>
          <p:nvPr userDrawn="1"/>
        </p:nvPicPr>
        <p:blipFill>
          <a:blip r:embed="rId10">
            <a:extLst>
              <a:ext uri="{28A0092B-C50C-407E-A947-70E740481C1C}">
                <a14:useLocalDpi xmlns:a14="http://schemas.microsoft.com/office/drawing/2010/main" val="0"/>
              </a:ext>
            </a:extLst>
          </a:blip>
          <a:stretch>
            <a:fillRect/>
          </a:stretch>
        </p:blipFill>
        <p:spPr>
          <a:xfrm>
            <a:off x="57277" y="535186"/>
            <a:ext cx="756000" cy="756000"/>
          </a:xfrm>
          <a:prstGeom prst="rect">
            <a:avLst/>
          </a:prstGeom>
        </p:spPr>
      </p:pic>
      <p:pic>
        <p:nvPicPr>
          <p:cNvPr id="14" name="Afbeelding 13">
            <a:extLst>
              <a:ext uri="{FF2B5EF4-FFF2-40B4-BE49-F238E27FC236}">
                <a16:creationId xmlns:a16="http://schemas.microsoft.com/office/drawing/2014/main" id="{5ABC1F6F-86D9-B61B-3A6D-175A496B2148}"/>
              </a:ext>
            </a:extLst>
          </p:cNvPr>
          <p:cNvPicPr>
            <a:picLocks/>
          </p:cNvPicPr>
          <p:nvPr userDrawn="1"/>
        </p:nvPicPr>
        <p:blipFill>
          <a:blip r:embed="rId11">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15" name="Afbeelding 14">
            <a:extLst>
              <a:ext uri="{FF2B5EF4-FFF2-40B4-BE49-F238E27FC236}">
                <a16:creationId xmlns:a16="http://schemas.microsoft.com/office/drawing/2014/main" id="{26269A9C-E189-3F73-A993-6DC7E4763AE8}"/>
              </a:ext>
            </a:extLst>
          </p:cNvPr>
          <p:cNvPicPr>
            <a:picLocks/>
          </p:cNvPicPr>
          <p:nvPr userDrawn="1"/>
        </p:nvPicPr>
        <p:blipFill>
          <a:blip r:embed="rId12">
            <a:extLst>
              <a:ext uri="{28A0092B-C50C-407E-A947-70E740481C1C}">
                <a14:useLocalDpi xmlns:a14="http://schemas.microsoft.com/office/drawing/2010/main" val="0"/>
              </a:ext>
            </a:extLst>
          </a:blip>
          <a:stretch>
            <a:fillRect/>
          </a:stretch>
        </p:blipFill>
        <p:spPr>
          <a:xfrm>
            <a:off x="2675211" y="527439"/>
            <a:ext cx="756000" cy="756000"/>
          </a:xfrm>
          <a:prstGeom prst="rect">
            <a:avLst/>
          </a:prstGeom>
        </p:spPr>
      </p:pic>
      <p:pic>
        <p:nvPicPr>
          <p:cNvPr id="16" name="Afbeelding 15">
            <a:extLst>
              <a:ext uri="{FF2B5EF4-FFF2-40B4-BE49-F238E27FC236}">
                <a16:creationId xmlns:a16="http://schemas.microsoft.com/office/drawing/2014/main" id="{53C371B8-8607-1FA0-D87F-C97CFAB0460D}"/>
              </a:ext>
            </a:extLst>
          </p:cNvPr>
          <p:cNvPicPr>
            <a:picLocks/>
          </p:cNvPicPr>
          <p:nvPr userDrawn="1"/>
        </p:nvPicPr>
        <p:blipFill>
          <a:blip r:embed="rId13">
            <a:extLst>
              <a:ext uri="{28A0092B-C50C-407E-A947-70E740481C1C}">
                <a14:useLocalDpi xmlns:a14="http://schemas.microsoft.com/office/drawing/2010/main" val="0"/>
              </a:ext>
            </a:extLst>
          </a:blip>
          <a:stretch>
            <a:fillRect/>
          </a:stretch>
        </p:blipFill>
        <p:spPr>
          <a:xfrm>
            <a:off x="3987502" y="527442"/>
            <a:ext cx="756000" cy="756000"/>
          </a:xfrm>
          <a:prstGeom prst="rect">
            <a:avLst/>
          </a:prstGeom>
        </p:spPr>
      </p:pic>
      <p:sp>
        <p:nvSpPr>
          <p:cNvPr id="17" name="Rechthoek 16">
            <a:extLst>
              <a:ext uri="{FF2B5EF4-FFF2-40B4-BE49-F238E27FC236}">
                <a16:creationId xmlns:a16="http://schemas.microsoft.com/office/drawing/2014/main" id="{1AF51E44-DE25-5B4D-CDD2-A5C21EE8A351}"/>
              </a:ext>
            </a:extLst>
          </p:cNvPr>
          <p:cNvSpPr/>
          <p:nvPr userDrawn="1"/>
        </p:nvSpPr>
        <p:spPr>
          <a:xfrm>
            <a:off x="53254" y="3449355"/>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sz="1600" dirty="0"/>
          </a:p>
        </p:txBody>
      </p:sp>
      <p:sp>
        <p:nvSpPr>
          <p:cNvPr id="18" name="Tekstvak 17">
            <a:extLst>
              <a:ext uri="{FF2B5EF4-FFF2-40B4-BE49-F238E27FC236}">
                <a16:creationId xmlns:a16="http://schemas.microsoft.com/office/drawing/2014/main" id="{3C229B2D-2821-8D7F-D66C-003F1DA01A03}"/>
              </a:ext>
            </a:extLst>
          </p:cNvPr>
          <p:cNvSpPr txBox="1"/>
          <p:nvPr userDrawn="1"/>
        </p:nvSpPr>
        <p:spPr>
          <a:xfrm>
            <a:off x="365587" y="3429000"/>
            <a:ext cx="6342405" cy="369332"/>
          </a:xfrm>
          <a:prstGeom prst="rect">
            <a:avLst/>
          </a:prstGeom>
          <a:noFill/>
        </p:spPr>
        <p:txBody>
          <a:bodyPr wrap="square" rtlCol="0">
            <a:spAutoFit/>
          </a:bodyPr>
          <a:lstStyle/>
          <a:p>
            <a:r>
              <a:rPr lang="nl-NL" dirty="0">
                <a:solidFill>
                  <a:srgbClr val="109ED8"/>
                </a:solidFill>
                <a:latin typeface="+mj-lt"/>
              </a:rPr>
              <a:t>Kenmerken van de organisatie</a:t>
            </a:r>
          </a:p>
        </p:txBody>
      </p:sp>
      <p:sp>
        <p:nvSpPr>
          <p:cNvPr id="19" name="Tekstvak 18">
            <a:extLst>
              <a:ext uri="{FF2B5EF4-FFF2-40B4-BE49-F238E27FC236}">
                <a16:creationId xmlns:a16="http://schemas.microsoft.com/office/drawing/2014/main" id="{C146E26B-67AA-A1E6-33CA-A0EFA7D77879}"/>
              </a:ext>
            </a:extLst>
          </p:cNvPr>
          <p:cNvSpPr txBox="1"/>
          <p:nvPr userDrawn="1"/>
        </p:nvSpPr>
        <p:spPr>
          <a:xfrm>
            <a:off x="57444" y="1277037"/>
            <a:ext cx="1296000" cy="707886"/>
          </a:xfrm>
          <a:prstGeom prst="rect">
            <a:avLst/>
          </a:prstGeom>
          <a:noFill/>
        </p:spPr>
        <p:txBody>
          <a:bodyPr wrap="square" lIns="0" rtlCol="0">
            <a:spAutoFit/>
          </a:bodyPr>
          <a:lstStyle/>
          <a:p>
            <a:r>
              <a:rPr lang="nl-NL" sz="800" dirty="0"/>
              <a:t>Kennis en vaardigheden uit een specifiek vakgebied, bijvoorbeeld feiten, concepten, theorieën en beginselen.</a:t>
            </a:r>
          </a:p>
        </p:txBody>
      </p:sp>
      <p:sp>
        <p:nvSpPr>
          <p:cNvPr id="20" name="Tekstvak 19">
            <a:extLst>
              <a:ext uri="{FF2B5EF4-FFF2-40B4-BE49-F238E27FC236}">
                <a16:creationId xmlns:a16="http://schemas.microsoft.com/office/drawing/2014/main" id="{FD0FC184-537B-95ED-EE60-1FACB7D93B22}"/>
              </a:ext>
            </a:extLst>
          </p:cNvPr>
          <p:cNvSpPr txBox="1"/>
          <p:nvPr userDrawn="1"/>
        </p:nvSpPr>
        <p:spPr>
          <a:xfrm>
            <a:off x="1361544" y="1282710"/>
            <a:ext cx="1296000" cy="1323439"/>
          </a:xfrm>
          <a:prstGeom prst="rect">
            <a:avLst/>
          </a:prstGeom>
          <a:noFill/>
        </p:spPr>
        <p:txBody>
          <a:bodyPr wrap="square" lIns="0" rtlCol="0">
            <a:spAutoFit/>
          </a:bodyPr>
          <a:lstStyle/>
          <a:p>
            <a:r>
              <a:rPr lang="nl-NL" sz="800" dirty="0"/>
              <a:t>De specifieke didactiek die nodig is voor de </a:t>
            </a:r>
            <a:r>
              <a:rPr lang="nl-NL" sz="800" dirty="0" err="1"/>
              <a:t>vakinhoud</a:t>
            </a:r>
            <a:r>
              <a:rPr lang="nl-NL" sz="800" dirty="0"/>
              <a:t> die de docent onderwijst. Dit bevat de manier van kennisoverdracht, het aanleren van vaardigheden en inzicht in het onderwijs, en het ondersteunen van studenten in hun eigen ontwikkeling.</a:t>
            </a:r>
          </a:p>
        </p:txBody>
      </p:sp>
      <p:sp>
        <p:nvSpPr>
          <p:cNvPr id="21" name="Tekstvak 20">
            <a:extLst>
              <a:ext uri="{FF2B5EF4-FFF2-40B4-BE49-F238E27FC236}">
                <a16:creationId xmlns:a16="http://schemas.microsoft.com/office/drawing/2014/main" id="{549A73C6-FF08-C9C1-F1EB-9EED9CFAD17B}"/>
              </a:ext>
            </a:extLst>
          </p:cNvPr>
          <p:cNvSpPr txBox="1"/>
          <p:nvPr userDrawn="1"/>
        </p:nvSpPr>
        <p:spPr>
          <a:xfrm>
            <a:off x="2665644" y="1279513"/>
            <a:ext cx="1296000" cy="707886"/>
          </a:xfrm>
          <a:prstGeom prst="rect">
            <a:avLst/>
          </a:prstGeom>
          <a:noFill/>
        </p:spPr>
        <p:txBody>
          <a:bodyPr wrap="square" lIns="0" rtlCol="0">
            <a:spAutoFit/>
          </a:bodyPr>
          <a:lstStyle/>
          <a:p>
            <a:r>
              <a:rPr lang="nl-NL" sz="800" dirty="0"/>
              <a:t>Kennis over (innovaties op het gebied van) </a:t>
            </a:r>
            <a:r>
              <a:rPr lang="nl-NL" sz="800" dirty="0" err="1"/>
              <a:t>ict</a:t>
            </a:r>
            <a:r>
              <a:rPr lang="nl-NL" sz="800" dirty="0"/>
              <a:t> en de mogelijke toepassingen hiervan voor het onderwijs en het leren van studenten. </a:t>
            </a:r>
          </a:p>
        </p:txBody>
      </p:sp>
      <p:sp>
        <p:nvSpPr>
          <p:cNvPr id="22" name="Tekstvak 21">
            <a:extLst>
              <a:ext uri="{FF2B5EF4-FFF2-40B4-BE49-F238E27FC236}">
                <a16:creationId xmlns:a16="http://schemas.microsoft.com/office/drawing/2014/main" id="{9DE3D48D-6CD1-4E01-A278-6A593479A0AD}"/>
              </a:ext>
            </a:extLst>
          </p:cNvPr>
          <p:cNvSpPr txBox="1"/>
          <p:nvPr userDrawn="1"/>
        </p:nvSpPr>
        <p:spPr>
          <a:xfrm>
            <a:off x="3985744" y="1283439"/>
            <a:ext cx="1296000" cy="954107"/>
          </a:xfrm>
          <a:prstGeom prst="rect">
            <a:avLst/>
          </a:prstGeom>
          <a:noFill/>
        </p:spPr>
        <p:txBody>
          <a:bodyPr wrap="square" lIns="0" rtlCol="0">
            <a:spAutoFit/>
          </a:bodyPr>
          <a:lstStyle/>
          <a:p>
            <a:r>
              <a:rPr lang="nl-NL" sz="800" dirty="0"/>
              <a:t>Een reflectie op de (mogelijke) impact van de inzet van </a:t>
            </a:r>
            <a:r>
              <a:rPr lang="nl-NL" sz="800" dirty="0" err="1"/>
              <a:t>ict</a:t>
            </a:r>
            <a:r>
              <a:rPr lang="nl-NL" sz="800" dirty="0"/>
              <a:t> ten behoeve van onderwijsinnovatie op de waarden die worden nagestreefd in het onderwijs.</a:t>
            </a:r>
          </a:p>
        </p:txBody>
      </p:sp>
      <p:pic>
        <p:nvPicPr>
          <p:cNvPr id="23" name="Afbeelding 22">
            <a:extLst>
              <a:ext uri="{FF2B5EF4-FFF2-40B4-BE49-F238E27FC236}">
                <a16:creationId xmlns:a16="http://schemas.microsoft.com/office/drawing/2014/main" id="{A4D7128E-D78F-3CA4-C065-499CC7ACD4FF}"/>
              </a:ext>
            </a:extLst>
          </p:cNvPr>
          <p:cNvPicPr>
            <a:picLocks/>
          </p:cNvPicPr>
          <p:nvPr userDrawn="1"/>
        </p:nvPicPr>
        <p:blipFill>
          <a:blip r:embed="rId14">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24" name="Afbeelding 23">
            <a:extLst>
              <a:ext uri="{FF2B5EF4-FFF2-40B4-BE49-F238E27FC236}">
                <a16:creationId xmlns:a16="http://schemas.microsoft.com/office/drawing/2014/main" id="{ADA8100D-D519-B40E-37F0-A2F6FDD01E90}"/>
              </a:ext>
            </a:extLst>
          </p:cNvPr>
          <p:cNvPicPr>
            <a:picLocks/>
          </p:cNvPicPr>
          <p:nvPr userDrawn="1"/>
        </p:nvPicPr>
        <p:blipFill>
          <a:blip r:embed="rId15">
            <a:extLst>
              <a:ext uri="{28A0092B-C50C-407E-A947-70E740481C1C}">
                <a14:useLocalDpi xmlns:a14="http://schemas.microsoft.com/office/drawing/2010/main" val="0"/>
              </a:ext>
            </a:extLst>
          </a:blip>
          <a:stretch>
            <a:fillRect/>
          </a:stretch>
        </p:blipFill>
        <p:spPr>
          <a:xfrm>
            <a:off x="57277" y="535550"/>
            <a:ext cx="756000" cy="756000"/>
          </a:xfrm>
          <a:prstGeom prst="rect">
            <a:avLst/>
          </a:prstGeom>
        </p:spPr>
      </p:pic>
      <p:pic>
        <p:nvPicPr>
          <p:cNvPr id="25" name="Afbeelding 24">
            <a:extLst>
              <a:ext uri="{FF2B5EF4-FFF2-40B4-BE49-F238E27FC236}">
                <a16:creationId xmlns:a16="http://schemas.microsoft.com/office/drawing/2014/main" id="{2A702125-EAA2-731D-CDD0-8DEAA942BECE}"/>
              </a:ext>
            </a:extLst>
          </p:cNvPr>
          <p:cNvPicPr>
            <a:picLocks/>
          </p:cNvPicPr>
          <p:nvPr userDrawn="1"/>
        </p:nvPicPr>
        <p:blipFill>
          <a:blip r:embed="rId16">
            <a:extLst>
              <a:ext uri="{28A0092B-C50C-407E-A947-70E740481C1C}">
                <a14:useLocalDpi xmlns:a14="http://schemas.microsoft.com/office/drawing/2010/main" val="0"/>
              </a:ext>
            </a:extLst>
          </a:blip>
          <a:stretch>
            <a:fillRect/>
          </a:stretch>
        </p:blipFill>
        <p:spPr>
          <a:xfrm>
            <a:off x="3987502" y="525480"/>
            <a:ext cx="756000" cy="756000"/>
          </a:xfrm>
          <a:prstGeom prst="rect">
            <a:avLst/>
          </a:prstGeom>
        </p:spPr>
      </p:pic>
      <p:pic>
        <p:nvPicPr>
          <p:cNvPr id="26" name="Afbeelding 25">
            <a:extLst>
              <a:ext uri="{FF2B5EF4-FFF2-40B4-BE49-F238E27FC236}">
                <a16:creationId xmlns:a16="http://schemas.microsoft.com/office/drawing/2014/main" id="{C18A2ADB-BCA3-DAD1-3413-DB973B50B0F3}"/>
              </a:ext>
            </a:extLst>
          </p:cNvPr>
          <p:cNvPicPr>
            <a:picLocks/>
          </p:cNvPicPr>
          <p:nvPr userDrawn="1"/>
        </p:nvPicPr>
        <p:blipFill>
          <a:blip r:embed="rId17">
            <a:extLst>
              <a:ext uri="{28A0092B-C50C-407E-A947-70E740481C1C}">
                <a14:useLocalDpi xmlns:a14="http://schemas.microsoft.com/office/drawing/2010/main" val="0"/>
              </a:ext>
            </a:extLst>
          </a:blip>
          <a:stretch>
            <a:fillRect/>
          </a:stretch>
        </p:blipFill>
        <p:spPr>
          <a:xfrm>
            <a:off x="2675211" y="526466"/>
            <a:ext cx="756000" cy="756000"/>
          </a:xfrm>
          <a:prstGeom prst="rect">
            <a:avLst/>
          </a:prstGeom>
        </p:spPr>
      </p:pic>
      <p:pic>
        <p:nvPicPr>
          <p:cNvPr id="27" name="Afbeelding 26">
            <a:extLst>
              <a:ext uri="{FF2B5EF4-FFF2-40B4-BE49-F238E27FC236}">
                <a16:creationId xmlns:a16="http://schemas.microsoft.com/office/drawing/2014/main" id="{0738F198-39CF-6E3F-A269-96DFC805A641}"/>
              </a:ext>
            </a:extLst>
          </p:cNvPr>
          <p:cNvPicPr>
            <a:picLocks/>
          </p:cNvPicPr>
          <p:nvPr userDrawn="1"/>
        </p:nvPicPr>
        <p:blipFill>
          <a:blip r:embed="rId18">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28" name="Afbeelding 27">
            <a:extLst>
              <a:ext uri="{FF2B5EF4-FFF2-40B4-BE49-F238E27FC236}">
                <a16:creationId xmlns:a16="http://schemas.microsoft.com/office/drawing/2014/main" id="{CB6C4F85-BFC7-8FA1-23F9-E5BACDA1D161}"/>
              </a:ext>
            </a:extLst>
          </p:cNvPr>
          <p:cNvPicPr>
            <a:picLocks/>
          </p:cNvPicPr>
          <p:nvPr userDrawn="1"/>
        </p:nvPicPr>
        <p:blipFill>
          <a:blip r:embed="rId1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29" name="Afbeelding 28">
            <a:extLst>
              <a:ext uri="{FF2B5EF4-FFF2-40B4-BE49-F238E27FC236}">
                <a16:creationId xmlns:a16="http://schemas.microsoft.com/office/drawing/2014/main" id="{066179CA-29B6-4D31-5F15-283ED71A0F00}"/>
              </a:ext>
            </a:extLst>
          </p:cNvPr>
          <p:cNvPicPr>
            <a:picLocks/>
          </p:cNvPicPr>
          <p:nvPr userDrawn="1"/>
        </p:nvPicPr>
        <p:blipFill>
          <a:blip r:embed="rId20">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30" name="Afbeelding 29">
            <a:extLst>
              <a:ext uri="{FF2B5EF4-FFF2-40B4-BE49-F238E27FC236}">
                <a16:creationId xmlns:a16="http://schemas.microsoft.com/office/drawing/2014/main" id="{6418168B-370B-6A05-04CF-6BC0EB2BBC33}"/>
              </a:ext>
            </a:extLst>
          </p:cNvPr>
          <p:cNvPicPr>
            <a:picLocks/>
          </p:cNvPicPr>
          <p:nvPr userDrawn="1"/>
        </p:nvPicPr>
        <p:blipFill>
          <a:blip r:embed="rId21">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31" name="Afbeelding 30">
            <a:extLst>
              <a:ext uri="{FF2B5EF4-FFF2-40B4-BE49-F238E27FC236}">
                <a16:creationId xmlns:a16="http://schemas.microsoft.com/office/drawing/2014/main" id="{C49ADEA9-E120-1296-C0B3-44BA4307B023}"/>
              </a:ext>
            </a:extLst>
          </p:cNvPr>
          <p:cNvPicPr>
            <a:picLocks/>
          </p:cNvPicPr>
          <p:nvPr userDrawn="1"/>
        </p:nvPicPr>
        <p:blipFill>
          <a:blip r:embed="rId2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32" name="Afbeelding 31">
            <a:extLst>
              <a:ext uri="{FF2B5EF4-FFF2-40B4-BE49-F238E27FC236}">
                <a16:creationId xmlns:a16="http://schemas.microsoft.com/office/drawing/2014/main" id="{AC150EFE-F401-D371-2010-E132E142B18C}"/>
              </a:ext>
            </a:extLst>
          </p:cNvPr>
          <p:cNvPicPr>
            <a:picLocks/>
          </p:cNvPicPr>
          <p:nvPr userDrawn="1"/>
        </p:nvPicPr>
        <p:blipFill>
          <a:blip r:embed="rId23">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33" name="Afbeelding 32">
            <a:extLst>
              <a:ext uri="{FF2B5EF4-FFF2-40B4-BE49-F238E27FC236}">
                <a16:creationId xmlns:a16="http://schemas.microsoft.com/office/drawing/2014/main" id="{08383E25-2801-9C8F-9F1F-BC7E827A88D0}"/>
              </a:ext>
            </a:extLst>
          </p:cNvPr>
          <p:cNvPicPr>
            <a:picLocks/>
          </p:cNvPicPr>
          <p:nvPr userDrawn="1"/>
        </p:nvPicPr>
        <p:blipFill>
          <a:blip r:embed="rId24">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34" name="Afbeelding 33">
            <a:extLst>
              <a:ext uri="{FF2B5EF4-FFF2-40B4-BE49-F238E27FC236}">
                <a16:creationId xmlns:a16="http://schemas.microsoft.com/office/drawing/2014/main" id="{AB3A48EF-E7ED-3F0B-3713-03EDFFE10808}"/>
              </a:ext>
            </a:extLst>
          </p:cNvPr>
          <p:cNvPicPr>
            <a:picLocks/>
          </p:cNvPicPr>
          <p:nvPr userDrawn="1"/>
        </p:nvPicPr>
        <p:blipFill>
          <a:blip r:embed="rId25">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sp>
        <p:nvSpPr>
          <p:cNvPr id="35" name="Tekstvak 34">
            <a:extLst>
              <a:ext uri="{FF2B5EF4-FFF2-40B4-BE49-F238E27FC236}">
                <a16:creationId xmlns:a16="http://schemas.microsoft.com/office/drawing/2014/main" id="{2EE667A3-AE6A-63F7-C612-48840E3F3D81}"/>
              </a:ext>
            </a:extLst>
          </p:cNvPr>
          <p:cNvSpPr txBox="1"/>
          <p:nvPr userDrawn="1"/>
        </p:nvSpPr>
        <p:spPr>
          <a:xfrm>
            <a:off x="57444" y="4600711"/>
            <a:ext cx="1296000" cy="707886"/>
          </a:xfrm>
          <a:prstGeom prst="rect">
            <a:avLst/>
          </a:prstGeom>
          <a:noFill/>
        </p:spPr>
        <p:txBody>
          <a:bodyPr wrap="square" lIns="0" rtlCol="0">
            <a:spAutoFit/>
          </a:bodyPr>
          <a:lstStyle/>
          <a:p>
            <a:r>
              <a:rPr lang="nl-NL" sz="800" dirty="0"/>
              <a:t>Een heldere visie op de relevantie en toegevoegde waarde van </a:t>
            </a:r>
            <a:r>
              <a:rPr lang="nl-NL" sz="800" dirty="0" err="1"/>
              <a:t>ict</a:t>
            </a:r>
            <a:r>
              <a:rPr lang="nl-NL" sz="800" dirty="0"/>
              <a:t> en de inzet ervan voor onderwijsinnovatie.</a:t>
            </a:r>
          </a:p>
        </p:txBody>
      </p:sp>
      <p:sp>
        <p:nvSpPr>
          <p:cNvPr id="36" name="Tekstvak 35">
            <a:extLst>
              <a:ext uri="{FF2B5EF4-FFF2-40B4-BE49-F238E27FC236}">
                <a16:creationId xmlns:a16="http://schemas.microsoft.com/office/drawing/2014/main" id="{40435B38-2F29-6AC1-C92B-E55112AE7729}"/>
              </a:ext>
            </a:extLst>
          </p:cNvPr>
          <p:cNvSpPr txBox="1"/>
          <p:nvPr userDrawn="1"/>
        </p:nvSpPr>
        <p:spPr>
          <a:xfrm>
            <a:off x="1373519" y="4600711"/>
            <a:ext cx="1296000" cy="584775"/>
          </a:xfrm>
          <a:prstGeom prst="rect">
            <a:avLst/>
          </a:prstGeom>
          <a:noFill/>
        </p:spPr>
        <p:txBody>
          <a:bodyPr wrap="square" lIns="0" rtlCol="0">
            <a:spAutoFit/>
          </a:bodyPr>
          <a:lstStyle/>
          <a:p>
            <a:r>
              <a:rPr lang="nl-NL" sz="800" dirty="0"/>
              <a:t>De vertaling van een visie naar beleid met heldere doelen voor de inzet van onderwijsinnovatie met </a:t>
            </a:r>
            <a:r>
              <a:rPr lang="nl-NL" sz="800" dirty="0" err="1"/>
              <a:t>ict</a:t>
            </a:r>
            <a:r>
              <a:rPr lang="nl-NL" sz="800" dirty="0"/>
              <a:t>.</a:t>
            </a:r>
          </a:p>
        </p:txBody>
      </p:sp>
      <p:sp>
        <p:nvSpPr>
          <p:cNvPr id="37" name="Tekstvak 36">
            <a:extLst>
              <a:ext uri="{FF2B5EF4-FFF2-40B4-BE49-F238E27FC236}">
                <a16:creationId xmlns:a16="http://schemas.microsoft.com/office/drawing/2014/main" id="{6FC95A7E-750D-03DE-063B-E6FD1EE2B791}"/>
              </a:ext>
            </a:extLst>
          </p:cNvPr>
          <p:cNvSpPr txBox="1"/>
          <p:nvPr userDrawn="1"/>
        </p:nvSpPr>
        <p:spPr>
          <a:xfrm>
            <a:off x="2689594" y="4600711"/>
            <a:ext cx="1296000" cy="830997"/>
          </a:xfrm>
          <a:prstGeom prst="rect">
            <a:avLst/>
          </a:prstGeom>
          <a:noFill/>
        </p:spPr>
        <p:txBody>
          <a:bodyPr wrap="square" lIns="0" rtlCol="0">
            <a:spAutoFit/>
          </a:bodyPr>
          <a:lstStyle/>
          <a:p>
            <a:r>
              <a:rPr lang="nl-NL" sz="800" dirty="0"/>
              <a:t>De werksfeer, overtuigingen, percepties, verantwoordelijkheden, relaties en doelen gericht op de doorlopende ontwikkeling van docenten.</a:t>
            </a:r>
          </a:p>
        </p:txBody>
      </p:sp>
      <p:sp>
        <p:nvSpPr>
          <p:cNvPr id="38" name="Tekstvak 37">
            <a:extLst>
              <a:ext uri="{FF2B5EF4-FFF2-40B4-BE49-F238E27FC236}">
                <a16:creationId xmlns:a16="http://schemas.microsoft.com/office/drawing/2014/main" id="{88B159D3-D30B-713D-8245-A9B3DD51F877}"/>
              </a:ext>
            </a:extLst>
          </p:cNvPr>
          <p:cNvSpPr txBox="1"/>
          <p:nvPr userDrawn="1"/>
        </p:nvSpPr>
        <p:spPr>
          <a:xfrm>
            <a:off x="4005669" y="4600711"/>
            <a:ext cx="1296000" cy="830997"/>
          </a:xfrm>
          <a:prstGeom prst="rect">
            <a:avLst/>
          </a:prstGeom>
          <a:noFill/>
        </p:spPr>
        <p:txBody>
          <a:bodyPr wrap="square" lIns="0" rtlCol="0">
            <a:spAutoFit/>
          </a:bodyPr>
          <a:lstStyle/>
          <a:p>
            <a:r>
              <a:rPr lang="nl-NL" sz="800" dirty="0"/>
              <a:t>De faciliteiten, leermiddelen en ondersteuning die nodig zijn om </a:t>
            </a:r>
            <a:r>
              <a:rPr lang="nl-NL" sz="800" dirty="0" err="1"/>
              <a:t>ict</a:t>
            </a:r>
            <a:r>
              <a:rPr lang="nl-NL" sz="800" dirty="0"/>
              <a:t> te integreren in het onderwijs en de bijbehorende professionalisering.</a:t>
            </a:r>
          </a:p>
        </p:txBody>
      </p:sp>
      <p:sp>
        <p:nvSpPr>
          <p:cNvPr id="39" name="Tekstvak 38">
            <a:extLst>
              <a:ext uri="{FF2B5EF4-FFF2-40B4-BE49-F238E27FC236}">
                <a16:creationId xmlns:a16="http://schemas.microsoft.com/office/drawing/2014/main" id="{740B9578-C5C8-E361-F2A7-F17F997CBB43}"/>
              </a:ext>
            </a:extLst>
          </p:cNvPr>
          <p:cNvSpPr txBox="1"/>
          <p:nvPr userDrawn="1"/>
        </p:nvSpPr>
        <p:spPr>
          <a:xfrm>
            <a:off x="5321744" y="4600711"/>
            <a:ext cx="1296000" cy="707886"/>
          </a:xfrm>
          <a:prstGeom prst="rect">
            <a:avLst/>
          </a:prstGeom>
          <a:noFill/>
        </p:spPr>
        <p:txBody>
          <a:bodyPr wrap="square" lIns="0" rtlCol="0">
            <a:spAutoFit/>
          </a:bodyPr>
          <a:lstStyle/>
          <a:p>
            <a:r>
              <a:rPr lang="nl-NL" sz="800" dirty="0"/>
              <a:t>De mate waarin formele en informele leiders docenten aanmoedigen en stimuleren hun onderwijs te innoveren met behulp van </a:t>
            </a:r>
            <a:r>
              <a:rPr lang="nl-NL" sz="800" dirty="0" err="1"/>
              <a:t>ict</a:t>
            </a:r>
            <a:r>
              <a:rPr lang="nl-NL" sz="800" dirty="0"/>
              <a:t>.</a:t>
            </a:r>
          </a:p>
        </p:txBody>
      </p:sp>
      <p:sp>
        <p:nvSpPr>
          <p:cNvPr id="40" name="Tekstvak 39">
            <a:extLst>
              <a:ext uri="{FF2B5EF4-FFF2-40B4-BE49-F238E27FC236}">
                <a16:creationId xmlns:a16="http://schemas.microsoft.com/office/drawing/2014/main" id="{62149CB6-119E-4316-5042-C6B690EED365}"/>
              </a:ext>
            </a:extLst>
          </p:cNvPr>
          <p:cNvSpPr txBox="1"/>
          <p:nvPr userDrawn="1"/>
        </p:nvSpPr>
        <p:spPr>
          <a:xfrm>
            <a:off x="6637819" y="4600711"/>
            <a:ext cx="1296000" cy="707886"/>
          </a:xfrm>
          <a:prstGeom prst="rect">
            <a:avLst/>
          </a:prstGeom>
          <a:noFill/>
        </p:spPr>
        <p:txBody>
          <a:bodyPr wrap="square" lIns="0" rtlCol="0">
            <a:spAutoFit/>
          </a:bodyPr>
          <a:lstStyle/>
          <a:p>
            <a:r>
              <a:rPr lang="nl-NL" sz="800" dirty="0"/>
              <a:t>De mate waarin formele en informele leiders fungeren als rolmodellen ten aanzien van onderwijsinnovatie met </a:t>
            </a:r>
            <a:r>
              <a:rPr lang="nl-NL" sz="800" dirty="0" err="1"/>
              <a:t>ict</a:t>
            </a:r>
            <a:r>
              <a:rPr lang="nl-NL" sz="800" dirty="0"/>
              <a:t>.</a:t>
            </a:r>
          </a:p>
        </p:txBody>
      </p:sp>
      <p:sp>
        <p:nvSpPr>
          <p:cNvPr id="41" name="Tekstvak 40">
            <a:extLst>
              <a:ext uri="{FF2B5EF4-FFF2-40B4-BE49-F238E27FC236}">
                <a16:creationId xmlns:a16="http://schemas.microsoft.com/office/drawing/2014/main" id="{E7A278AB-C1C3-4E63-7239-8B5DBFAF70FB}"/>
              </a:ext>
            </a:extLst>
          </p:cNvPr>
          <p:cNvSpPr txBox="1"/>
          <p:nvPr userDrawn="1"/>
        </p:nvSpPr>
        <p:spPr>
          <a:xfrm>
            <a:off x="7953894" y="4600711"/>
            <a:ext cx="1296000" cy="1200329"/>
          </a:xfrm>
          <a:prstGeom prst="rect">
            <a:avLst/>
          </a:prstGeom>
          <a:noFill/>
        </p:spPr>
        <p:txBody>
          <a:bodyPr wrap="square" lIns="0" rtlCol="0">
            <a:spAutoFit/>
          </a:bodyPr>
          <a:lstStyle/>
          <a:p>
            <a:r>
              <a:rPr lang="nl-NL" sz="800" dirty="0"/>
              <a:t>De mate waarin leiders voldoende tijd beschikbaar maken in zowel het rooster als het takenpakket van docenten. En de mate waarin zij een beloning in het vooruitzicht stellen, zoals een promotie of verhoogd salaris. </a:t>
            </a:r>
          </a:p>
        </p:txBody>
      </p:sp>
      <p:sp>
        <p:nvSpPr>
          <p:cNvPr id="42" name="Tekstvak 41">
            <a:extLst>
              <a:ext uri="{FF2B5EF4-FFF2-40B4-BE49-F238E27FC236}">
                <a16:creationId xmlns:a16="http://schemas.microsoft.com/office/drawing/2014/main" id="{81330656-4F99-0D3D-D8E6-38C41AFFB744}"/>
              </a:ext>
            </a:extLst>
          </p:cNvPr>
          <p:cNvSpPr txBox="1"/>
          <p:nvPr userDrawn="1"/>
        </p:nvSpPr>
        <p:spPr>
          <a:xfrm>
            <a:off x="9269971" y="4600711"/>
            <a:ext cx="1296000" cy="584775"/>
          </a:xfrm>
          <a:prstGeom prst="rect">
            <a:avLst/>
          </a:prstGeom>
          <a:noFill/>
        </p:spPr>
        <p:txBody>
          <a:bodyPr wrap="square" lIns="0" rtlCol="0">
            <a:spAutoFit/>
          </a:bodyPr>
          <a:lstStyle/>
          <a:p>
            <a:r>
              <a:rPr lang="nl-NL" sz="800" dirty="0"/>
              <a:t>Ondersteuning vanuit de (lokale) overheid of regio, bijvoorbeeld via subsidies en samenwerkingsverbanden.</a:t>
            </a:r>
          </a:p>
        </p:txBody>
      </p:sp>
    </p:spTree>
    <p:extLst>
      <p:ext uri="{BB962C8B-B14F-4D97-AF65-F5344CB8AC3E}">
        <p14:creationId xmlns:p14="http://schemas.microsoft.com/office/powerpoint/2010/main" val="64093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imte voor notities">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275DB1C4-C6C2-5AFF-A503-6A8AD0F4867B}"/>
              </a:ext>
            </a:extLst>
          </p:cNvPr>
          <p:cNvSpPr/>
          <p:nvPr userDrawn="1"/>
        </p:nvSpPr>
        <p:spPr>
          <a:xfrm>
            <a:off x="53255" y="46533"/>
            <a:ext cx="334623" cy="316371"/>
          </a:xfrm>
          <a:prstGeom prst="rect">
            <a:avLst/>
          </a:prstGeom>
          <a:solidFill>
            <a:srgbClr val="1CA3DA"/>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sz="1600" dirty="0"/>
              <a:t>4</a:t>
            </a:r>
          </a:p>
        </p:txBody>
      </p:sp>
      <p:sp>
        <p:nvSpPr>
          <p:cNvPr id="4" name="Tekstvak 3">
            <a:extLst>
              <a:ext uri="{FF2B5EF4-FFF2-40B4-BE49-F238E27FC236}">
                <a16:creationId xmlns:a16="http://schemas.microsoft.com/office/drawing/2014/main" id="{E8F521CD-E183-F9D9-E99F-22FA3D7B5AE6}"/>
              </a:ext>
            </a:extLst>
          </p:cNvPr>
          <p:cNvSpPr txBox="1"/>
          <p:nvPr userDrawn="1"/>
        </p:nvSpPr>
        <p:spPr>
          <a:xfrm>
            <a:off x="365588" y="26178"/>
            <a:ext cx="6342405" cy="369332"/>
          </a:xfrm>
          <a:prstGeom prst="rect">
            <a:avLst/>
          </a:prstGeom>
          <a:noFill/>
        </p:spPr>
        <p:txBody>
          <a:bodyPr wrap="square" rtlCol="0">
            <a:spAutoFit/>
          </a:bodyPr>
          <a:lstStyle/>
          <a:p>
            <a:r>
              <a:rPr lang="nl-NL" dirty="0">
                <a:solidFill>
                  <a:srgbClr val="109ED8"/>
                </a:solidFill>
                <a:latin typeface="+mj-lt"/>
              </a:rPr>
              <a:t>Ruimte voor notities</a:t>
            </a:r>
          </a:p>
        </p:txBody>
      </p:sp>
      <p:sp>
        <p:nvSpPr>
          <p:cNvPr id="5" name="Tekstvak 4">
            <a:extLst>
              <a:ext uri="{FF2B5EF4-FFF2-40B4-BE49-F238E27FC236}">
                <a16:creationId xmlns:a16="http://schemas.microsoft.com/office/drawing/2014/main" id="{0752B70E-A243-4CC1-E813-EB49FBCD3923}"/>
              </a:ext>
            </a:extLst>
          </p:cNvPr>
          <p:cNvSpPr txBox="1"/>
          <p:nvPr userDrawn="1"/>
        </p:nvSpPr>
        <p:spPr>
          <a:xfrm>
            <a:off x="53255" y="410408"/>
            <a:ext cx="12003278" cy="253916"/>
          </a:xfrm>
          <a:prstGeom prst="rect">
            <a:avLst/>
          </a:prstGeom>
          <a:noFill/>
        </p:spPr>
        <p:txBody>
          <a:bodyPr wrap="square" rtlCol="0">
            <a:spAutoFit/>
          </a:bodyPr>
          <a:lstStyle/>
          <a:p>
            <a:r>
              <a:rPr lang="nl-NL" sz="1050" dirty="0"/>
              <a:t>Gebruik </a:t>
            </a:r>
            <a:r>
              <a:rPr lang="nl-NL" sz="1050" dirty="0" err="1"/>
              <a:t>sticky</a:t>
            </a:r>
            <a:r>
              <a:rPr lang="nl-NL" sz="1050" dirty="0"/>
              <a:t> </a:t>
            </a:r>
            <a:r>
              <a:rPr lang="nl-NL" sz="1050" dirty="0" err="1"/>
              <a:t>notes</a:t>
            </a:r>
            <a:r>
              <a:rPr lang="nl-NL" sz="1050" dirty="0"/>
              <a:t> voor ideeën over de praktische uitvoering.</a:t>
            </a:r>
          </a:p>
        </p:txBody>
      </p:sp>
      <p:sp>
        <p:nvSpPr>
          <p:cNvPr id="6" name="Rechthoek 5">
            <a:extLst>
              <a:ext uri="{FF2B5EF4-FFF2-40B4-BE49-F238E27FC236}">
                <a16:creationId xmlns:a16="http://schemas.microsoft.com/office/drawing/2014/main" id="{B8663295-0023-0F02-3316-6EA37FD6A8CF}"/>
              </a:ext>
            </a:extLst>
          </p:cNvPr>
          <p:cNvSpPr/>
          <p:nvPr userDrawn="1"/>
        </p:nvSpPr>
        <p:spPr>
          <a:xfrm>
            <a:off x="90760" y="888799"/>
            <a:ext cx="12003278" cy="5842201"/>
          </a:xfrm>
          <a:prstGeom prst="rect">
            <a:avLst/>
          </a:prstGeom>
          <a:noFill/>
          <a:ln>
            <a:solidFill>
              <a:srgbClr val="1CA3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latin typeface="Calibri" panose="020F0502020204030204"/>
            </a:endParaRPr>
          </a:p>
        </p:txBody>
      </p:sp>
      <p:sp>
        <p:nvSpPr>
          <p:cNvPr id="7" name="Tekstvak 6">
            <a:extLst>
              <a:ext uri="{FF2B5EF4-FFF2-40B4-BE49-F238E27FC236}">
                <a16:creationId xmlns:a16="http://schemas.microsoft.com/office/drawing/2014/main" id="{FEB53CAB-1F8B-123E-392C-E5D74B8F64BC}"/>
              </a:ext>
            </a:extLst>
          </p:cNvPr>
          <p:cNvSpPr txBox="1"/>
          <p:nvPr userDrawn="1"/>
        </p:nvSpPr>
        <p:spPr>
          <a:xfrm>
            <a:off x="97961" y="888799"/>
            <a:ext cx="43296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rPr>
              <a:t>INHOUD</a:t>
            </a:r>
          </a:p>
        </p:txBody>
      </p:sp>
      <p:sp>
        <p:nvSpPr>
          <p:cNvPr id="8" name="Rechthoek 7">
            <a:extLst>
              <a:ext uri="{FF2B5EF4-FFF2-40B4-BE49-F238E27FC236}">
                <a16:creationId xmlns:a16="http://schemas.microsoft.com/office/drawing/2014/main" id="{65FF0935-F927-A9A2-144F-AC739D3D1181}"/>
              </a:ext>
            </a:extLst>
          </p:cNvPr>
          <p:cNvSpPr/>
          <p:nvPr userDrawn="1"/>
        </p:nvSpPr>
        <p:spPr>
          <a:xfrm>
            <a:off x="6505965" y="152199"/>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hthoek 8">
            <a:extLst>
              <a:ext uri="{FF2B5EF4-FFF2-40B4-BE49-F238E27FC236}">
                <a16:creationId xmlns:a16="http://schemas.microsoft.com/office/drawing/2014/main" id="{2C473481-1491-A2D3-C0A9-79C58DCF9127}"/>
              </a:ext>
            </a:extLst>
          </p:cNvPr>
          <p:cNvSpPr/>
          <p:nvPr userDrawn="1"/>
        </p:nvSpPr>
        <p:spPr>
          <a:xfrm>
            <a:off x="7444183" y="15220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hthoek 9">
            <a:extLst>
              <a:ext uri="{FF2B5EF4-FFF2-40B4-BE49-F238E27FC236}">
                <a16:creationId xmlns:a16="http://schemas.microsoft.com/office/drawing/2014/main" id="{84C83309-3198-1456-0599-0AA05B092A97}"/>
              </a:ext>
            </a:extLst>
          </p:cNvPr>
          <p:cNvSpPr/>
          <p:nvPr userDrawn="1"/>
        </p:nvSpPr>
        <p:spPr>
          <a:xfrm>
            <a:off x="8382401" y="152203"/>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hthoek 10">
            <a:extLst>
              <a:ext uri="{FF2B5EF4-FFF2-40B4-BE49-F238E27FC236}">
                <a16:creationId xmlns:a16="http://schemas.microsoft.com/office/drawing/2014/main" id="{F8714D08-CBB0-35F3-F416-7E36E662463C}"/>
              </a:ext>
            </a:extLst>
          </p:cNvPr>
          <p:cNvSpPr/>
          <p:nvPr userDrawn="1"/>
        </p:nvSpPr>
        <p:spPr>
          <a:xfrm>
            <a:off x="9316299" y="152199"/>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hthoek 11">
            <a:extLst>
              <a:ext uri="{FF2B5EF4-FFF2-40B4-BE49-F238E27FC236}">
                <a16:creationId xmlns:a16="http://schemas.microsoft.com/office/drawing/2014/main" id="{B2507106-FD89-8BE8-57E2-6D01F57594CF}"/>
              </a:ext>
            </a:extLst>
          </p:cNvPr>
          <p:cNvSpPr/>
          <p:nvPr userDrawn="1"/>
        </p:nvSpPr>
        <p:spPr>
          <a:xfrm>
            <a:off x="10254516" y="152199"/>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hthoek 12">
            <a:extLst>
              <a:ext uri="{FF2B5EF4-FFF2-40B4-BE49-F238E27FC236}">
                <a16:creationId xmlns:a16="http://schemas.microsoft.com/office/drawing/2014/main" id="{D645ACE7-D369-3732-F695-74915A2F0964}"/>
              </a:ext>
            </a:extLst>
          </p:cNvPr>
          <p:cNvSpPr/>
          <p:nvPr userDrawn="1"/>
        </p:nvSpPr>
        <p:spPr>
          <a:xfrm>
            <a:off x="11192734" y="152201"/>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hthoek 13">
            <a:extLst>
              <a:ext uri="{FF2B5EF4-FFF2-40B4-BE49-F238E27FC236}">
                <a16:creationId xmlns:a16="http://schemas.microsoft.com/office/drawing/2014/main" id="{78F352AD-9F7D-3983-B951-3DDAB8F5DBA7}"/>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hthoek 14">
            <a:extLst>
              <a:ext uri="{FF2B5EF4-FFF2-40B4-BE49-F238E27FC236}">
                <a16:creationId xmlns:a16="http://schemas.microsoft.com/office/drawing/2014/main" id="{74662E70-D821-CA6E-FE96-DDA105239E62}"/>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hthoek 15">
            <a:extLst>
              <a:ext uri="{FF2B5EF4-FFF2-40B4-BE49-F238E27FC236}">
                <a16:creationId xmlns:a16="http://schemas.microsoft.com/office/drawing/2014/main" id="{0AEE324C-5008-5CAD-EA9A-655FC6A6647C}"/>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hthoek 16">
            <a:extLst>
              <a:ext uri="{FF2B5EF4-FFF2-40B4-BE49-F238E27FC236}">
                <a16:creationId xmlns:a16="http://schemas.microsoft.com/office/drawing/2014/main" id="{0C1AD606-1B50-599E-9DBD-1DD790114431}"/>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hthoek 17">
            <a:extLst>
              <a:ext uri="{FF2B5EF4-FFF2-40B4-BE49-F238E27FC236}">
                <a16:creationId xmlns:a16="http://schemas.microsoft.com/office/drawing/2014/main" id="{9F9FAF6C-8315-E943-E549-EFB524695D2E}"/>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chthoek 18">
            <a:extLst>
              <a:ext uri="{FF2B5EF4-FFF2-40B4-BE49-F238E27FC236}">
                <a16:creationId xmlns:a16="http://schemas.microsoft.com/office/drawing/2014/main" id="{D08E4192-753A-2700-580E-B2FBDB2111FC}"/>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hthoek 19">
            <a:extLst>
              <a:ext uri="{FF2B5EF4-FFF2-40B4-BE49-F238E27FC236}">
                <a16:creationId xmlns:a16="http://schemas.microsoft.com/office/drawing/2014/main" id="{0F2F9BB8-A4B5-FDCA-FD9C-8DA89396A4ED}"/>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hoek 20">
            <a:extLst>
              <a:ext uri="{FF2B5EF4-FFF2-40B4-BE49-F238E27FC236}">
                <a16:creationId xmlns:a16="http://schemas.microsoft.com/office/drawing/2014/main" id="{EE33B337-52D6-7360-AB5E-070ABEB81A42}"/>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68081C1F-71C8-B331-D700-6A60F8948F57}"/>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hthoek 22">
            <a:extLst>
              <a:ext uri="{FF2B5EF4-FFF2-40B4-BE49-F238E27FC236}">
                <a16:creationId xmlns:a16="http://schemas.microsoft.com/office/drawing/2014/main" id="{0549B387-C3CC-CCA1-653D-07B22B88EBD0}"/>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hthoek 23">
            <a:extLst>
              <a:ext uri="{FF2B5EF4-FFF2-40B4-BE49-F238E27FC236}">
                <a16:creationId xmlns:a16="http://schemas.microsoft.com/office/drawing/2014/main" id="{F1FA21EA-C2E3-6760-954D-F231EC36C6F9}"/>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hthoek 24">
            <a:extLst>
              <a:ext uri="{FF2B5EF4-FFF2-40B4-BE49-F238E27FC236}">
                <a16:creationId xmlns:a16="http://schemas.microsoft.com/office/drawing/2014/main" id="{2F558245-D008-EAB1-1837-2AE430A44FDC}"/>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hthoek 25">
            <a:extLst>
              <a:ext uri="{FF2B5EF4-FFF2-40B4-BE49-F238E27FC236}">
                <a16:creationId xmlns:a16="http://schemas.microsoft.com/office/drawing/2014/main" id="{29227DAD-028C-3935-4CE2-270098C73788}"/>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hthoek 26">
            <a:extLst>
              <a:ext uri="{FF2B5EF4-FFF2-40B4-BE49-F238E27FC236}">
                <a16:creationId xmlns:a16="http://schemas.microsoft.com/office/drawing/2014/main" id="{AE6AAC5F-BB67-0ACD-ADBC-B44CE62265E5}"/>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hthoek 27">
            <a:extLst>
              <a:ext uri="{FF2B5EF4-FFF2-40B4-BE49-F238E27FC236}">
                <a16:creationId xmlns:a16="http://schemas.microsoft.com/office/drawing/2014/main" id="{6C19E904-BEF3-9F8F-5325-86FD98F2E33F}"/>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hthoek 28">
            <a:extLst>
              <a:ext uri="{FF2B5EF4-FFF2-40B4-BE49-F238E27FC236}">
                <a16:creationId xmlns:a16="http://schemas.microsoft.com/office/drawing/2014/main" id="{5E57056B-0A7D-411E-52BA-05DBDEA60A40}"/>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hthoek 29">
            <a:extLst>
              <a:ext uri="{FF2B5EF4-FFF2-40B4-BE49-F238E27FC236}">
                <a16:creationId xmlns:a16="http://schemas.microsoft.com/office/drawing/2014/main" id="{39B4BD18-7057-7310-753D-3BB81AD8EE4B}"/>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hthoek 30">
            <a:extLst>
              <a:ext uri="{FF2B5EF4-FFF2-40B4-BE49-F238E27FC236}">
                <a16:creationId xmlns:a16="http://schemas.microsoft.com/office/drawing/2014/main" id="{E710297D-3978-FACA-C737-C19E86737C0E}"/>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hthoek 31">
            <a:extLst>
              <a:ext uri="{FF2B5EF4-FFF2-40B4-BE49-F238E27FC236}">
                <a16:creationId xmlns:a16="http://schemas.microsoft.com/office/drawing/2014/main" id="{56D49F73-345B-BBA3-CCC9-997F4BFF7DAB}"/>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hthoek 32">
            <a:extLst>
              <a:ext uri="{FF2B5EF4-FFF2-40B4-BE49-F238E27FC236}">
                <a16:creationId xmlns:a16="http://schemas.microsoft.com/office/drawing/2014/main" id="{4DAA3D5F-D691-DDED-95F9-71A5BCB16F9F}"/>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hthoek 33">
            <a:extLst>
              <a:ext uri="{FF2B5EF4-FFF2-40B4-BE49-F238E27FC236}">
                <a16:creationId xmlns:a16="http://schemas.microsoft.com/office/drawing/2014/main" id="{E91711C4-D5B8-E5E2-BE73-6396F9F950B2}"/>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hthoek 34">
            <a:extLst>
              <a:ext uri="{FF2B5EF4-FFF2-40B4-BE49-F238E27FC236}">
                <a16:creationId xmlns:a16="http://schemas.microsoft.com/office/drawing/2014/main" id="{6F7ACA8C-B8C2-0BA1-682A-1621D3778A54}"/>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hthoek 35">
            <a:extLst>
              <a:ext uri="{FF2B5EF4-FFF2-40B4-BE49-F238E27FC236}">
                <a16:creationId xmlns:a16="http://schemas.microsoft.com/office/drawing/2014/main" id="{83BF991E-0BA0-2011-7089-43EC2DEF2D70}"/>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hthoek 36">
            <a:extLst>
              <a:ext uri="{FF2B5EF4-FFF2-40B4-BE49-F238E27FC236}">
                <a16:creationId xmlns:a16="http://schemas.microsoft.com/office/drawing/2014/main" id="{8BA28F82-5329-0780-1BDE-286028A98FC3}"/>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hthoek 37">
            <a:extLst>
              <a:ext uri="{FF2B5EF4-FFF2-40B4-BE49-F238E27FC236}">
                <a16:creationId xmlns:a16="http://schemas.microsoft.com/office/drawing/2014/main" id="{AE1B0368-F6A0-E83B-7C78-7F66FE291D04}"/>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hthoek 38">
            <a:extLst>
              <a:ext uri="{FF2B5EF4-FFF2-40B4-BE49-F238E27FC236}">
                <a16:creationId xmlns:a16="http://schemas.microsoft.com/office/drawing/2014/main" id="{BC931F5A-0B6E-55C4-2425-AF08C5756DBC}"/>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hthoek 39">
            <a:extLst>
              <a:ext uri="{FF2B5EF4-FFF2-40B4-BE49-F238E27FC236}">
                <a16:creationId xmlns:a16="http://schemas.microsoft.com/office/drawing/2014/main" id="{32742FD5-7105-7A74-9129-EF194D6F99EC}"/>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hthoek 40">
            <a:extLst>
              <a:ext uri="{FF2B5EF4-FFF2-40B4-BE49-F238E27FC236}">
                <a16:creationId xmlns:a16="http://schemas.microsoft.com/office/drawing/2014/main" id="{CA788C33-3F19-9311-7C5D-0691CB35639D}"/>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hthoek 41">
            <a:extLst>
              <a:ext uri="{FF2B5EF4-FFF2-40B4-BE49-F238E27FC236}">
                <a16:creationId xmlns:a16="http://schemas.microsoft.com/office/drawing/2014/main" id="{A4C0F276-2369-2250-FA61-B136C85E5002}"/>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hthoek 42">
            <a:extLst>
              <a:ext uri="{FF2B5EF4-FFF2-40B4-BE49-F238E27FC236}">
                <a16:creationId xmlns:a16="http://schemas.microsoft.com/office/drawing/2014/main" id="{B4ECEAF8-EABB-8818-8BFE-3F91A058AA33}"/>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hthoek 43">
            <a:extLst>
              <a:ext uri="{FF2B5EF4-FFF2-40B4-BE49-F238E27FC236}">
                <a16:creationId xmlns:a16="http://schemas.microsoft.com/office/drawing/2014/main" id="{7E5C54C1-CD01-9468-8F3C-15B239502DE0}"/>
              </a:ext>
            </a:extLst>
          </p:cNvPr>
          <p:cNvSpPr/>
          <p:nvPr userDrawn="1"/>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hthoek 44">
            <a:extLst>
              <a:ext uri="{FF2B5EF4-FFF2-40B4-BE49-F238E27FC236}">
                <a16:creationId xmlns:a16="http://schemas.microsoft.com/office/drawing/2014/main" id="{0CC6F894-07AE-B433-7314-9E574B101F0E}"/>
              </a:ext>
            </a:extLst>
          </p:cNvPr>
          <p:cNvSpPr/>
          <p:nvPr userDrawn="1"/>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hthoek 45">
            <a:extLst>
              <a:ext uri="{FF2B5EF4-FFF2-40B4-BE49-F238E27FC236}">
                <a16:creationId xmlns:a16="http://schemas.microsoft.com/office/drawing/2014/main" id="{46D6D2F6-C6FB-B9DF-9E65-748D540FC5BB}"/>
              </a:ext>
            </a:extLst>
          </p:cNvPr>
          <p:cNvSpPr/>
          <p:nvPr userDrawn="1"/>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hthoek 46">
            <a:extLst>
              <a:ext uri="{FF2B5EF4-FFF2-40B4-BE49-F238E27FC236}">
                <a16:creationId xmlns:a16="http://schemas.microsoft.com/office/drawing/2014/main" id="{E793A2C3-EFEA-AE66-4BAB-04543040C865}"/>
              </a:ext>
            </a:extLst>
          </p:cNvPr>
          <p:cNvSpPr/>
          <p:nvPr userDrawn="1"/>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hthoek 47">
            <a:extLst>
              <a:ext uri="{FF2B5EF4-FFF2-40B4-BE49-F238E27FC236}">
                <a16:creationId xmlns:a16="http://schemas.microsoft.com/office/drawing/2014/main" id="{04A04B69-BA96-8CFD-025A-D7F50166482D}"/>
              </a:ext>
            </a:extLst>
          </p:cNvPr>
          <p:cNvSpPr/>
          <p:nvPr userDrawn="1"/>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Rechthoek 48">
            <a:extLst>
              <a:ext uri="{FF2B5EF4-FFF2-40B4-BE49-F238E27FC236}">
                <a16:creationId xmlns:a16="http://schemas.microsoft.com/office/drawing/2014/main" id="{9162DF46-EF4E-B2D1-8CD8-DBE85D6EF42B}"/>
              </a:ext>
            </a:extLst>
          </p:cNvPr>
          <p:cNvSpPr/>
          <p:nvPr userDrawn="1"/>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kstvak 49">
            <a:extLst>
              <a:ext uri="{FF2B5EF4-FFF2-40B4-BE49-F238E27FC236}">
                <a16:creationId xmlns:a16="http://schemas.microsoft.com/office/drawing/2014/main" id="{82B9B836-0EDA-1C29-34D6-A7EDAC878E79}"/>
              </a:ext>
            </a:extLst>
          </p:cNvPr>
          <p:cNvSpPr txBox="1"/>
          <p:nvPr userDrawn="1"/>
        </p:nvSpPr>
        <p:spPr>
          <a:xfrm>
            <a:off x="6054894" y="901236"/>
            <a:ext cx="43296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white">
                    <a:lumMod val="95000"/>
                  </a:prstClr>
                </a:solidFill>
                <a:effectLst/>
                <a:uLnTx/>
                <a:uFillTx/>
                <a:latin typeface="Arial Black" panose="020B0A04020102020204" pitchFamily="34" charset="0"/>
                <a:ea typeface="+mn-ea"/>
                <a:cs typeface="+mn-cs"/>
              </a:rPr>
              <a:t>OPZET</a:t>
            </a:r>
          </a:p>
        </p:txBody>
      </p:sp>
    </p:spTree>
    <p:extLst>
      <p:ext uri="{BB962C8B-B14F-4D97-AF65-F5344CB8AC3E}">
        <p14:creationId xmlns:p14="http://schemas.microsoft.com/office/powerpoint/2010/main" val="252719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89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ofon">
    <p:spTree>
      <p:nvGrpSpPr>
        <p:cNvPr id="1" name=""/>
        <p:cNvGrpSpPr/>
        <p:nvPr/>
      </p:nvGrpSpPr>
      <p:grpSpPr>
        <a:xfrm>
          <a:off x="0" y="0"/>
          <a:ext cx="0" cy="0"/>
          <a:chOff x="0" y="0"/>
          <a:chExt cx="0" cy="0"/>
        </a:xfrm>
      </p:grpSpPr>
      <p:pic>
        <p:nvPicPr>
          <p:cNvPr id="9" name="Logo">
            <a:extLst>
              <a:ext uri="{FF2B5EF4-FFF2-40B4-BE49-F238E27FC236}">
                <a16:creationId xmlns:a16="http://schemas.microsoft.com/office/drawing/2014/main" id="{774BDE8E-AC60-00E6-7A5D-2CD0F6082A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0" y="0"/>
            <a:ext cx="3951905" cy="1524067"/>
          </a:xfrm>
          <a:prstGeom prst="rect">
            <a:avLst/>
          </a:prstGeom>
        </p:spPr>
      </p:pic>
      <p:sp>
        <p:nvSpPr>
          <p:cNvPr id="10" name="Afdekking">
            <a:extLst>
              <a:ext uri="{FF2B5EF4-FFF2-40B4-BE49-F238E27FC236}">
                <a16:creationId xmlns:a16="http://schemas.microsoft.com/office/drawing/2014/main" id="{224C745A-ABAD-CD34-9E10-1E18A9014E2B}"/>
              </a:ext>
            </a:extLst>
          </p:cNvPr>
          <p:cNvSpPr/>
          <p:nvPr userDrawn="1"/>
        </p:nvSpPr>
        <p:spPr>
          <a:xfrm>
            <a:off x="1165860" y="1165860"/>
            <a:ext cx="2729017" cy="335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Afdekking">
            <a:extLst>
              <a:ext uri="{FF2B5EF4-FFF2-40B4-BE49-F238E27FC236}">
                <a16:creationId xmlns:a16="http://schemas.microsoft.com/office/drawing/2014/main" id="{D6491848-5857-426F-A0E0-71CC9D8D068C}"/>
              </a:ext>
            </a:extLst>
          </p:cNvPr>
          <p:cNvSpPr/>
          <p:nvPr userDrawn="1"/>
        </p:nvSpPr>
        <p:spPr>
          <a:xfrm>
            <a:off x="1233817" y="1233835"/>
            <a:ext cx="2888087" cy="354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05"/>
          </a:p>
        </p:txBody>
      </p:sp>
      <p:sp>
        <p:nvSpPr>
          <p:cNvPr id="2" name="Achtergrond">
            <a:extLst>
              <a:ext uri="{FF2B5EF4-FFF2-40B4-BE49-F238E27FC236}">
                <a16:creationId xmlns:a16="http://schemas.microsoft.com/office/drawing/2014/main" id="{CCB6144E-F24A-419F-9D1F-07F9AA532BE4}"/>
              </a:ext>
            </a:extLst>
          </p:cNvPr>
          <p:cNvSpPr/>
          <p:nvPr userDrawn="1"/>
        </p:nvSpPr>
        <p:spPr>
          <a:xfrm>
            <a:off x="0" y="1491893"/>
            <a:ext cx="12192000" cy="5366108"/>
          </a:xfrm>
          <a:prstGeom prst="rect">
            <a:avLst/>
          </a:prstGeom>
          <a:solidFill>
            <a:srgbClr val="0084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05"/>
          </a:p>
        </p:txBody>
      </p:sp>
      <p:pic>
        <p:nvPicPr>
          <p:cNvPr id="7" name="Beeldmerk">
            <a:extLst>
              <a:ext uri="{FF2B5EF4-FFF2-40B4-BE49-F238E27FC236}">
                <a16:creationId xmlns:a16="http://schemas.microsoft.com/office/drawing/2014/main" id="{566BA344-8A53-E077-166E-0D2A4313E82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2089573" y="2993033"/>
            <a:ext cx="1862332" cy="1863856"/>
          </a:xfrm>
          <a:prstGeom prst="rect">
            <a:avLst/>
          </a:prstGeom>
        </p:spPr>
      </p:pic>
      <p:sp>
        <p:nvSpPr>
          <p:cNvPr id="4" name="Tekstvak 3">
            <a:extLst>
              <a:ext uri="{FF2B5EF4-FFF2-40B4-BE49-F238E27FC236}">
                <a16:creationId xmlns:a16="http://schemas.microsoft.com/office/drawing/2014/main" id="{2D089AD9-C9BF-7B1F-1494-8DDFA2DDDCC3}"/>
              </a:ext>
            </a:extLst>
          </p:cNvPr>
          <p:cNvSpPr txBox="1"/>
          <p:nvPr userDrawn="1"/>
        </p:nvSpPr>
        <p:spPr>
          <a:xfrm>
            <a:off x="4320000" y="2520000"/>
            <a:ext cx="6096000" cy="31624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1" i="0" u="none" strike="noStrike" kern="1200" cap="none" spc="0" normalizeH="0" baseline="0" noProof="0" dirty="0">
                <a:ln>
                  <a:noFill/>
                </a:ln>
                <a:solidFill>
                  <a:prstClr val="white"/>
                </a:solidFill>
                <a:effectLst/>
                <a:uLnTx/>
                <a:uFillTx/>
                <a:latin typeface="Calibri" panose="020F0502020204030204"/>
                <a:ea typeface="+mn-ea"/>
                <a:cs typeface="+mn-cs"/>
              </a:rPr>
              <a:t>Toolkit Bouwstenen voor effectieve docentprofessionalisering</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Versie 1.0</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Versnellingsplan Onderwijsinnovatie met ICT</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Auteurs:</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Kees Ritmeester</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Wieteke Boulogne</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Met dank aan alle zoneleden van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de zone Docentprofessionalisering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MSG </a:t>
            </a:r>
            <a:r>
              <a:rPr kumimoji="0" lang="nl-NL" sz="1050" b="0" i="0" u="none" strike="noStrike" kern="1200" cap="none" spc="0" normalizeH="0" baseline="0" noProof="0" dirty="0" err="1">
                <a:ln>
                  <a:noFill/>
                </a:ln>
                <a:solidFill>
                  <a:prstClr val="white"/>
                </a:solidFill>
                <a:effectLst/>
                <a:uLnTx/>
                <a:uFillTx/>
                <a:latin typeface="Calibri" panose="020F0502020204030204"/>
                <a:ea typeface="+mn-ea"/>
                <a:cs typeface="+mn-cs"/>
              </a:rPr>
              <a:t>Sustainable</a:t>
            </a: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l-NL" sz="1050" b="0" i="0" u="none" strike="noStrike" kern="1200" cap="none" spc="0" normalizeH="0" baseline="0" noProof="0" dirty="0" err="1">
                <a:ln>
                  <a:noFill/>
                </a:ln>
                <a:solidFill>
                  <a:prstClr val="white"/>
                </a:solidFill>
                <a:effectLst/>
                <a:uLnTx/>
                <a:uFillTx/>
                <a:latin typeface="Calibri" panose="020F0502020204030204"/>
                <a:ea typeface="+mn-ea"/>
                <a:cs typeface="+mn-cs"/>
              </a:rPr>
              <a:t>Strategies</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Betrokken onderzoekers:</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Dorien </a:t>
            </a:r>
            <a:r>
              <a:rPr kumimoji="0" lang="nl-NL" sz="1050" b="0" i="0" u="none" strike="noStrike" kern="1200" cap="none" spc="0" normalizeH="0" baseline="0" noProof="0" dirty="0" err="1">
                <a:ln>
                  <a:noFill/>
                </a:ln>
                <a:solidFill>
                  <a:prstClr val="white"/>
                </a:solidFill>
                <a:effectLst/>
                <a:uLnTx/>
                <a:uFillTx/>
                <a:latin typeface="Calibri" panose="020F0502020204030204"/>
                <a:ea typeface="+mn-ea"/>
                <a:cs typeface="+mn-cs"/>
              </a:rPr>
              <a:t>Hopster</a:t>
            </a: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-den Otter</a:t>
            </a: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Marlies ter Beek</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Op deze uitgave is de Creative </a:t>
            </a:r>
            <a:r>
              <a:rPr kumimoji="0" lang="nl-NL" sz="1050" b="0" i="0" u="none" strike="noStrike" kern="1200" cap="none" spc="0" normalizeH="0" baseline="0" noProof="0" dirty="0" err="1">
                <a:ln>
                  <a:noFill/>
                </a:ln>
                <a:solidFill>
                  <a:prstClr val="white"/>
                </a:solidFill>
                <a:effectLst/>
                <a:uLnTx/>
                <a:uFillTx/>
                <a:latin typeface="Calibri" panose="020F0502020204030204"/>
                <a:ea typeface="+mn-ea"/>
                <a:cs typeface="+mn-cs"/>
              </a:rPr>
              <a:t>Commons</a:t>
            </a:r>
            <a:r>
              <a:rPr kumimoji="0" lang="nl-NL" sz="1050" b="0" i="0" u="none" strike="noStrike" kern="1200" cap="none" spc="0" normalizeH="0" baseline="0" noProof="0" dirty="0">
                <a:ln>
                  <a:noFill/>
                </a:ln>
                <a:solidFill>
                  <a:prstClr val="white"/>
                </a:solidFill>
                <a:effectLst/>
                <a:uLnTx/>
                <a:uFillTx/>
                <a:latin typeface="Calibri" panose="020F0502020204030204"/>
                <a:ea typeface="+mn-ea"/>
                <a:cs typeface="+mn-cs"/>
              </a:rPr>
              <a:t> Naamsvermelding 4.0-licentie van toepassing. Maak bij gebruik van dit werk vermelding van de volgende referentie: Boulogne, W., &amp; Ritmeester, C.J.B. (2021). Toolkit Bouwstenen voor effectieve docentprofessionalisering in het hoger onderwijs. Versie 1.0. Utrecht: Versnellingsplan Onderwijsinnovatie met ICT.</a:t>
            </a:r>
          </a:p>
        </p:txBody>
      </p:sp>
    </p:spTree>
    <p:extLst>
      <p:ext uri="{BB962C8B-B14F-4D97-AF65-F5344CB8AC3E}">
        <p14:creationId xmlns:p14="http://schemas.microsoft.com/office/powerpoint/2010/main" val="60732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06191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6" r:id="rId3"/>
    <p:sldLayoutId id="2147483667" r:id="rId4"/>
    <p:sldLayoutId id="2147483670" r:id="rId5"/>
    <p:sldLayoutId id="2147483671" r:id="rId6"/>
    <p:sldLayoutId id="2147483669" r:id="rId7"/>
    <p:sldLayoutId id="2147483665" r:id="rId8"/>
    <p:sldLayoutId id="214748366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g"/><Relationship Id="rId18" Type="http://schemas.openxmlformats.org/officeDocument/2006/relationships/image" Target="../media/image22.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image" Target="../media/image16.jpg"/><Relationship Id="rId17" Type="http://schemas.openxmlformats.org/officeDocument/2006/relationships/image" Target="../media/image21.jpg"/><Relationship Id="rId2" Type="http://schemas.openxmlformats.org/officeDocument/2006/relationships/image" Target="../media/image6.jpg"/><Relationship Id="rId16" Type="http://schemas.openxmlformats.org/officeDocument/2006/relationships/image" Target="../media/image20.jpg"/><Relationship Id="rId1" Type="http://schemas.openxmlformats.org/officeDocument/2006/relationships/slideLayout" Target="../slideLayouts/slideLayout5.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5" Type="http://schemas.openxmlformats.org/officeDocument/2006/relationships/image" Target="../media/image1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18.jpg"/></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26.jpg"/><Relationship Id="rId18" Type="http://schemas.openxmlformats.org/officeDocument/2006/relationships/image" Target="../media/image31.jpg"/><Relationship Id="rId3" Type="http://schemas.openxmlformats.org/officeDocument/2006/relationships/image" Target="../media/image7.jpg"/><Relationship Id="rId21" Type="http://schemas.openxmlformats.org/officeDocument/2006/relationships/image" Target="../media/image34.jpg"/><Relationship Id="rId7" Type="http://schemas.openxmlformats.org/officeDocument/2006/relationships/image" Target="../media/image11.jpg"/><Relationship Id="rId12" Type="http://schemas.openxmlformats.org/officeDocument/2006/relationships/image" Target="../media/image25.png"/><Relationship Id="rId17" Type="http://schemas.openxmlformats.org/officeDocument/2006/relationships/image" Target="../media/image30.jpg"/><Relationship Id="rId2" Type="http://schemas.openxmlformats.org/officeDocument/2006/relationships/image" Target="../media/image6.jpg"/><Relationship Id="rId16" Type="http://schemas.openxmlformats.org/officeDocument/2006/relationships/image" Target="../media/image29.jpg"/><Relationship Id="rId20" Type="http://schemas.openxmlformats.org/officeDocument/2006/relationships/image" Target="../media/image33.jpg"/><Relationship Id="rId1" Type="http://schemas.openxmlformats.org/officeDocument/2006/relationships/slideLayout" Target="../slideLayouts/slideLayout6.xml"/><Relationship Id="rId6" Type="http://schemas.openxmlformats.org/officeDocument/2006/relationships/image" Target="../media/image10.jpg"/><Relationship Id="rId11" Type="http://schemas.openxmlformats.org/officeDocument/2006/relationships/image" Target="../media/image24.jpg"/><Relationship Id="rId5" Type="http://schemas.openxmlformats.org/officeDocument/2006/relationships/image" Target="../media/image9.jpg"/><Relationship Id="rId15" Type="http://schemas.openxmlformats.org/officeDocument/2006/relationships/image" Target="../media/image28.jpg"/><Relationship Id="rId10" Type="http://schemas.openxmlformats.org/officeDocument/2006/relationships/image" Target="../media/image23.jpg"/><Relationship Id="rId19" Type="http://schemas.openxmlformats.org/officeDocument/2006/relationships/image" Target="../media/image32.jpg"/><Relationship Id="rId4" Type="http://schemas.openxmlformats.org/officeDocument/2006/relationships/image" Target="../media/image8.jpg"/><Relationship Id="rId9" Type="http://schemas.openxmlformats.org/officeDocument/2006/relationships/image" Target="../media/image13.jpg"/><Relationship Id="rId14"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6D051C5-35E3-F06D-EF99-30C2145CCB68}"/>
              </a:ext>
            </a:extLst>
          </p:cNvPr>
          <p:cNvSpPr>
            <a:spLocks noGrp="1"/>
          </p:cNvSpPr>
          <p:nvPr>
            <p:ph type="ctrTitle"/>
          </p:nvPr>
        </p:nvSpPr>
        <p:spPr>
          <a:xfrm>
            <a:off x="395436" y="2417415"/>
            <a:ext cx="6634013" cy="2010206"/>
          </a:xfrm>
        </p:spPr>
        <p:txBody>
          <a:bodyPr>
            <a:normAutofit/>
          </a:bodyPr>
          <a:lstStyle/>
          <a:p>
            <a:r>
              <a:rPr lang="nl-NL" sz="2800" dirty="0"/>
              <a:t>Ontwikkeling van een docentprofessionaliseringsaanpak</a:t>
            </a:r>
            <a:br>
              <a:rPr lang="nl-NL" sz="2800" dirty="0"/>
            </a:br>
            <a:br>
              <a:rPr lang="nl-NL" sz="2800" dirty="0"/>
            </a:br>
            <a:r>
              <a:rPr lang="nl-NL" sz="2800" dirty="0"/>
              <a:t>“Ontwerp en ontwikkeling”</a:t>
            </a:r>
          </a:p>
        </p:txBody>
      </p:sp>
    </p:spTree>
    <p:extLst>
      <p:ext uri="{BB962C8B-B14F-4D97-AF65-F5344CB8AC3E}">
        <p14:creationId xmlns:p14="http://schemas.microsoft.com/office/powerpoint/2010/main" val="404199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109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hoek 19">
            <a:extLst>
              <a:ext uri="{FF2B5EF4-FFF2-40B4-BE49-F238E27FC236}">
                <a16:creationId xmlns:a16="http://schemas.microsoft.com/office/drawing/2014/main" id="{891838AC-311B-007D-4723-713F18529BF8}"/>
              </a:ext>
            </a:extLst>
          </p:cNvPr>
          <p:cNvSpPr/>
          <p:nvPr/>
        </p:nvSpPr>
        <p:spPr>
          <a:xfrm>
            <a:off x="6401299" y="39298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hthoek 20">
            <a:extLst>
              <a:ext uri="{FF2B5EF4-FFF2-40B4-BE49-F238E27FC236}">
                <a16:creationId xmlns:a16="http://schemas.microsoft.com/office/drawing/2014/main" id="{A0F48242-57BD-2157-6956-6CF912E9BA8D}"/>
              </a:ext>
            </a:extLst>
          </p:cNvPr>
          <p:cNvSpPr/>
          <p:nvPr/>
        </p:nvSpPr>
        <p:spPr>
          <a:xfrm>
            <a:off x="7339518" y="39298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hthoek 21">
            <a:extLst>
              <a:ext uri="{FF2B5EF4-FFF2-40B4-BE49-F238E27FC236}">
                <a16:creationId xmlns:a16="http://schemas.microsoft.com/office/drawing/2014/main" id="{6B6F6F1D-9098-F990-9604-EEBDEE0B7090}"/>
              </a:ext>
            </a:extLst>
          </p:cNvPr>
          <p:cNvSpPr/>
          <p:nvPr/>
        </p:nvSpPr>
        <p:spPr>
          <a:xfrm>
            <a:off x="8277736" y="39298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Rechthoek 22">
            <a:extLst>
              <a:ext uri="{FF2B5EF4-FFF2-40B4-BE49-F238E27FC236}">
                <a16:creationId xmlns:a16="http://schemas.microsoft.com/office/drawing/2014/main" id="{11F4C37F-E3BD-F48E-904A-6919F9DD19E2}"/>
              </a:ext>
            </a:extLst>
          </p:cNvPr>
          <p:cNvSpPr/>
          <p:nvPr/>
        </p:nvSpPr>
        <p:spPr>
          <a:xfrm>
            <a:off x="9211634" y="39298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Rechthoek 23">
            <a:extLst>
              <a:ext uri="{FF2B5EF4-FFF2-40B4-BE49-F238E27FC236}">
                <a16:creationId xmlns:a16="http://schemas.microsoft.com/office/drawing/2014/main" id="{1DA2CA8D-D97C-586F-2AB2-E98225DAE116}"/>
              </a:ext>
            </a:extLst>
          </p:cNvPr>
          <p:cNvSpPr/>
          <p:nvPr/>
        </p:nvSpPr>
        <p:spPr>
          <a:xfrm>
            <a:off x="10149850" y="39298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Rechthoek 24">
            <a:extLst>
              <a:ext uri="{FF2B5EF4-FFF2-40B4-BE49-F238E27FC236}">
                <a16:creationId xmlns:a16="http://schemas.microsoft.com/office/drawing/2014/main" id="{D4F6F662-764D-1623-0D6C-815047702F6E}"/>
              </a:ext>
            </a:extLst>
          </p:cNvPr>
          <p:cNvSpPr/>
          <p:nvPr/>
        </p:nvSpPr>
        <p:spPr>
          <a:xfrm>
            <a:off x="11088069" y="39298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489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hoek 24">
            <a:extLst>
              <a:ext uri="{FF2B5EF4-FFF2-40B4-BE49-F238E27FC236}">
                <a16:creationId xmlns:a16="http://schemas.microsoft.com/office/drawing/2014/main" id="{197F2F71-B4D5-8B37-5E77-BC1F392C0727}"/>
              </a:ext>
            </a:extLst>
          </p:cNvPr>
          <p:cNvSpPr/>
          <p:nvPr/>
        </p:nvSpPr>
        <p:spPr>
          <a:xfrm>
            <a:off x="6409712" y="392831"/>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hthoek 25">
            <a:extLst>
              <a:ext uri="{FF2B5EF4-FFF2-40B4-BE49-F238E27FC236}">
                <a16:creationId xmlns:a16="http://schemas.microsoft.com/office/drawing/2014/main" id="{FF7CD846-9E05-75ED-728F-D14C9EA2D2BC}"/>
              </a:ext>
            </a:extLst>
          </p:cNvPr>
          <p:cNvSpPr/>
          <p:nvPr/>
        </p:nvSpPr>
        <p:spPr>
          <a:xfrm>
            <a:off x="7347930" y="39283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Rechthoek 26">
            <a:extLst>
              <a:ext uri="{FF2B5EF4-FFF2-40B4-BE49-F238E27FC236}">
                <a16:creationId xmlns:a16="http://schemas.microsoft.com/office/drawing/2014/main" id="{7A9D9327-7DD1-4D9D-7087-7DD71449AE8C}"/>
              </a:ext>
            </a:extLst>
          </p:cNvPr>
          <p:cNvSpPr/>
          <p:nvPr/>
        </p:nvSpPr>
        <p:spPr>
          <a:xfrm>
            <a:off x="8286148" y="392835"/>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Rechthoek 27">
            <a:extLst>
              <a:ext uri="{FF2B5EF4-FFF2-40B4-BE49-F238E27FC236}">
                <a16:creationId xmlns:a16="http://schemas.microsoft.com/office/drawing/2014/main" id="{1C7A4838-5749-3C9D-4CFC-C67B1EF867EE}"/>
              </a:ext>
            </a:extLst>
          </p:cNvPr>
          <p:cNvSpPr/>
          <p:nvPr/>
        </p:nvSpPr>
        <p:spPr>
          <a:xfrm>
            <a:off x="9220046" y="392831"/>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echthoek 28">
            <a:extLst>
              <a:ext uri="{FF2B5EF4-FFF2-40B4-BE49-F238E27FC236}">
                <a16:creationId xmlns:a16="http://schemas.microsoft.com/office/drawing/2014/main" id="{10783452-7D5A-616B-7F81-3E004B6E09C3}"/>
              </a:ext>
            </a:extLst>
          </p:cNvPr>
          <p:cNvSpPr/>
          <p:nvPr/>
        </p:nvSpPr>
        <p:spPr>
          <a:xfrm>
            <a:off x="10158263" y="392831"/>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Rechthoek 29">
            <a:extLst>
              <a:ext uri="{FF2B5EF4-FFF2-40B4-BE49-F238E27FC236}">
                <a16:creationId xmlns:a16="http://schemas.microsoft.com/office/drawing/2014/main" id="{E079FC10-8260-DB33-657D-3B22ACF1455B}"/>
              </a:ext>
            </a:extLst>
          </p:cNvPr>
          <p:cNvSpPr/>
          <p:nvPr/>
        </p:nvSpPr>
        <p:spPr>
          <a:xfrm>
            <a:off x="11096481" y="392833"/>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Rechthoek 30">
            <a:extLst>
              <a:ext uri="{FF2B5EF4-FFF2-40B4-BE49-F238E27FC236}">
                <a16:creationId xmlns:a16="http://schemas.microsoft.com/office/drawing/2014/main" id="{5D0361C1-3CB8-0BF7-EE4E-695443E29C1C}"/>
              </a:ext>
            </a:extLst>
          </p:cNvPr>
          <p:cNvSpPr/>
          <p:nvPr/>
        </p:nvSpPr>
        <p:spPr>
          <a:xfrm>
            <a:off x="6410211" y="39534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Rechthoek 31">
            <a:extLst>
              <a:ext uri="{FF2B5EF4-FFF2-40B4-BE49-F238E27FC236}">
                <a16:creationId xmlns:a16="http://schemas.microsoft.com/office/drawing/2014/main" id="{9B4231C4-E066-C5AB-831A-936E12A44785}"/>
              </a:ext>
            </a:extLst>
          </p:cNvPr>
          <p:cNvSpPr/>
          <p:nvPr/>
        </p:nvSpPr>
        <p:spPr>
          <a:xfrm>
            <a:off x="7348430" y="39534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Rechthoek 32">
            <a:extLst>
              <a:ext uri="{FF2B5EF4-FFF2-40B4-BE49-F238E27FC236}">
                <a16:creationId xmlns:a16="http://schemas.microsoft.com/office/drawing/2014/main" id="{3DA9D140-1D91-1EE4-6824-47526D10CE8E}"/>
              </a:ext>
            </a:extLst>
          </p:cNvPr>
          <p:cNvSpPr/>
          <p:nvPr/>
        </p:nvSpPr>
        <p:spPr>
          <a:xfrm>
            <a:off x="8286648" y="39534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hthoek 33">
            <a:extLst>
              <a:ext uri="{FF2B5EF4-FFF2-40B4-BE49-F238E27FC236}">
                <a16:creationId xmlns:a16="http://schemas.microsoft.com/office/drawing/2014/main" id="{82E6C1D0-D9FE-A1AE-3B10-94DE993D58A5}"/>
              </a:ext>
            </a:extLst>
          </p:cNvPr>
          <p:cNvSpPr/>
          <p:nvPr/>
        </p:nvSpPr>
        <p:spPr>
          <a:xfrm>
            <a:off x="9220546" y="39534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Rechthoek 34">
            <a:extLst>
              <a:ext uri="{FF2B5EF4-FFF2-40B4-BE49-F238E27FC236}">
                <a16:creationId xmlns:a16="http://schemas.microsoft.com/office/drawing/2014/main" id="{A977968E-B19A-61EC-BC88-B8175CA118AC}"/>
              </a:ext>
            </a:extLst>
          </p:cNvPr>
          <p:cNvSpPr/>
          <p:nvPr/>
        </p:nvSpPr>
        <p:spPr>
          <a:xfrm>
            <a:off x="10158762" y="39534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hthoek 35">
            <a:extLst>
              <a:ext uri="{FF2B5EF4-FFF2-40B4-BE49-F238E27FC236}">
                <a16:creationId xmlns:a16="http://schemas.microsoft.com/office/drawing/2014/main" id="{538C97ED-9F95-0028-F6CF-37FFD8F0A5FF}"/>
              </a:ext>
            </a:extLst>
          </p:cNvPr>
          <p:cNvSpPr/>
          <p:nvPr/>
        </p:nvSpPr>
        <p:spPr>
          <a:xfrm>
            <a:off x="11096981" y="39534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hthoek 36">
            <a:extLst>
              <a:ext uri="{FF2B5EF4-FFF2-40B4-BE49-F238E27FC236}">
                <a16:creationId xmlns:a16="http://schemas.microsoft.com/office/drawing/2014/main" id="{1A9FE496-664B-82D7-5F39-B6160B431398}"/>
              </a:ext>
            </a:extLst>
          </p:cNvPr>
          <p:cNvSpPr/>
          <p:nvPr/>
        </p:nvSpPr>
        <p:spPr>
          <a:xfrm>
            <a:off x="6410211" y="39534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hthoek 37">
            <a:extLst>
              <a:ext uri="{FF2B5EF4-FFF2-40B4-BE49-F238E27FC236}">
                <a16:creationId xmlns:a16="http://schemas.microsoft.com/office/drawing/2014/main" id="{F32A0603-0C79-F0E7-E297-273023700325}"/>
              </a:ext>
            </a:extLst>
          </p:cNvPr>
          <p:cNvSpPr/>
          <p:nvPr/>
        </p:nvSpPr>
        <p:spPr>
          <a:xfrm>
            <a:off x="7348430" y="39534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hthoek 38">
            <a:extLst>
              <a:ext uri="{FF2B5EF4-FFF2-40B4-BE49-F238E27FC236}">
                <a16:creationId xmlns:a16="http://schemas.microsoft.com/office/drawing/2014/main" id="{A4A54F57-E5F0-066B-01AD-B74A213083DA}"/>
              </a:ext>
            </a:extLst>
          </p:cNvPr>
          <p:cNvSpPr/>
          <p:nvPr/>
        </p:nvSpPr>
        <p:spPr>
          <a:xfrm>
            <a:off x="8286648" y="39534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hthoek 39">
            <a:extLst>
              <a:ext uri="{FF2B5EF4-FFF2-40B4-BE49-F238E27FC236}">
                <a16:creationId xmlns:a16="http://schemas.microsoft.com/office/drawing/2014/main" id="{0E5294E4-FBE1-27A7-2418-B9AE2EE2E067}"/>
              </a:ext>
            </a:extLst>
          </p:cNvPr>
          <p:cNvSpPr/>
          <p:nvPr/>
        </p:nvSpPr>
        <p:spPr>
          <a:xfrm>
            <a:off x="9220546" y="39534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Rechthoek 40">
            <a:extLst>
              <a:ext uri="{FF2B5EF4-FFF2-40B4-BE49-F238E27FC236}">
                <a16:creationId xmlns:a16="http://schemas.microsoft.com/office/drawing/2014/main" id="{300F52EA-D4AB-51E4-FAB5-7DC528B5B6AD}"/>
              </a:ext>
            </a:extLst>
          </p:cNvPr>
          <p:cNvSpPr/>
          <p:nvPr/>
        </p:nvSpPr>
        <p:spPr>
          <a:xfrm>
            <a:off x="10158762" y="39534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Rechthoek 41">
            <a:extLst>
              <a:ext uri="{FF2B5EF4-FFF2-40B4-BE49-F238E27FC236}">
                <a16:creationId xmlns:a16="http://schemas.microsoft.com/office/drawing/2014/main" id="{ED27A60F-EA31-936F-24C1-C72D64DA05F4}"/>
              </a:ext>
            </a:extLst>
          </p:cNvPr>
          <p:cNvSpPr/>
          <p:nvPr/>
        </p:nvSpPr>
        <p:spPr>
          <a:xfrm>
            <a:off x="11096981" y="39534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hthoek 42">
            <a:extLst>
              <a:ext uri="{FF2B5EF4-FFF2-40B4-BE49-F238E27FC236}">
                <a16:creationId xmlns:a16="http://schemas.microsoft.com/office/drawing/2014/main" id="{7E6042CB-700A-C5A8-433D-244AA93E50A2}"/>
              </a:ext>
            </a:extLst>
          </p:cNvPr>
          <p:cNvSpPr/>
          <p:nvPr/>
        </p:nvSpPr>
        <p:spPr>
          <a:xfrm>
            <a:off x="6410211" y="39534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Rechthoek 43">
            <a:extLst>
              <a:ext uri="{FF2B5EF4-FFF2-40B4-BE49-F238E27FC236}">
                <a16:creationId xmlns:a16="http://schemas.microsoft.com/office/drawing/2014/main" id="{9D5191AB-00B6-60C2-AACB-64091083D011}"/>
              </a:ext>
            </a:extLst>
          </p:cNvPr>
          <p:cNvSpPr/>
          <p:nvPr/>
        </p:nvSpPr>
        <p:spPr>
          <a:xfrm>
            <a:off x="7348430" y="39534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Rechthoek 44">
            <a:extLst>
              <a:ext uri="{FF2B5EF4-FFF2-40B4-BE49-F238E27FC236}">
                <a16:creationId xmlns:a16="http://schemas.microsoft.com/office/drawing/2014/main" id="{E06D9A7C-3939-6405-959A-F39102AAB66F}"/>
              </a:ext>
            </a:extLst>
          </p:cNvPr>
          <p:cNvSpPr/>
          <p:nvPr/>
        </p:nvSpPr>
        <p:spPr>
          <a:xfrm>
            <a:off x="8286648" y="39534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Rechthoek 45">
            <a:extLst>
              <a:ext uri="{FF2B5EF4-FFF2-40B4-BE49-F238E27FC236}">
                <a16:creationId xmlns:a16="http://schemas.microsoft.com/office/drawing/2014/main" id="{C729BFBC-DE10-1663-A790-A40EC2872D3D}"/>
              </a:ext>
            </a:extLst>
          </p:cNvPr>
          <p:cNvSpPr/>
          <p:nvPr/>
        </p:nvSpPr>
        <p:spPr>
          <a:xfrm>
            <a:off x="9220546" y="39534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Rechthoek 46">
            <a:extLst>
              <a:ext uri="{FF2B5EF4-FFF2-40B4-BE49-F238E27FC236}">
                <a16:creationId xmlns:a16="http://schemas.microsoft.com/office/drawing/2014/main" id="{818C137D-6A36-AF74-4484-55DD4EB1D4A7}"/>
              </a:ext>
            </a:extLst>
          </p:cNvPr>
          <p:cNvSpPr/>
          <p:nvPr/>
        </p:nvSpPr>
        <p:spPr>
          <a:xfrm>
            <a:off x="10158762" y="39534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hthoek 47">
            <a:extLst>
              <a:ext uri="{FF2B5EF4-FFF2-40B4-BE49-F238E27FC236}">
                <a16:creationId xmlns:a16="http://schemas.microsoft.com/office/drawing/2014/main" id="{CBED47AA-9F4C-6860-8AD8-CC3D3C1901C6}"/>
              </a:ext>
            </a:extLst>
          </p:cNvPr>
          <p:cNvSpPr/>
          <p:nvPr/>
        </p:nvSpPr>
        <p:spPr>
          <a:xfrm>
            <a:off x="11096981" y="39534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hthoek 49">
            <a:extLst>
              <a:ext uri="{FF2B5EF4-FFF2-40B4-BE49-F238E27FC236}">
                <a16:creationId xmlns:a16="http://schemas.microsoft.com/office/drawing/2014/main" id="{B8BAC9AB-8BD2-EE13-A659-F62113A35B35}"/>
              </a:ext>
            </a:extLst>
          </p:cNvPr>
          <p:cNvSpPr/>
          <p:nvPr/>
        </p:nvSpPr>
        <p:spPr>
          <a:xfrm>
            <a:off x="6410211" y="39534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echthoek 50">
            <a:extLst>
              <a:ext uri="{FF2B5EF4-FFF2-40B4-BE49-F238E27FC236}">
                <a16:creationId xmlns:a16="http://schemas.microsoft.com/office/drawing/2014/main" id="{3B939AE9-73DA-941F-76FA-3BDC4EFA06E7}"/>
              </a:ext>
            </a:extLst>
          </p:cNvPr>
          <p:cNvSpPr/>
          <p:nvPr/>
        </p:nvSpPr>
        <p:spPr>
          <a:xfrm>
            <a:off x="7348430" y="39534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echthoek 51">
            <a:extLst>
              <a:ext uri="{FF2B5EF4-FFF2-40B4-BE49-F238E27FC236}">
                <a16:creationId xmlns:a16="http://schemas.microsoft.com/office/drawing/2014/main" id="{B9C38832-C44D-5AF5-C81F-07960E77DC25}"/>
              </a:ext>
            </a:extLst>
          </p:cNvPr>
          <p:cNvSpPr/>
          <p:nvPr/>
        </p:nvSpPr>
        <p:spPr>
          <a:xfrm>
            <a:off x="8286648" y="39534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Rechthoek 52">
            <a:extLst>
              <a:ext uri="{FF2B5EF4-FFF2-40B4-BE49-F238E27FC236}">
                <a16:creationId xmlns:a16="http://schemas.microsoft.com/office/drawing/2014/main" id="{1D890A70-7932-6776-57AC-8E5941A642EC}"/>
              </a:ext>
            </a:extLst>
          </p:cNvPr>
          <p:cNvSpPr/>
          <p:nvPr/>
        </p:nvSpPr>
        <p:spPr>
          <a:xfrm>
            <a:off x="9220546" y="39534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hthoek 53">
            <a:extLst>
              <a:ext uri="{FF2B5EF4-FFF2-40B4-BE49-F238E27FC236}">
                <a16:creationId xmlns:a16="http://schemas.microsoft.com/office/drawing/2014/main" id="{CD854A0D-71AD-A7CC-DFBA-4AA64DE426BF}"/>
              </a:ext>
            </a:extLst>
          </p:cNvPr>
          <p:cNvSpPr/>
          <p:nvPr/>
        </p:nvSpPr>
        <p:spPr>
          <a:xfrm>
            <a:off x="10158762" y="39534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Rechthoek 54">
            <a:extLst>
              <a:ext uri="{FF2B5EF4-FFF2-40B4-BE49-F238E27FC236}">
                <a16:creationId xmlns:a16="http://schemas.microsoft.com/office/drawing/2014/main" id="{BBD74A9E-F531-41B6-A153-864584661740}"/>
              </a:ext>
            </a:extLst>
          </p:cNvPr>
          <p:cNvSpPr/>
          <p:nvPr/>
        </p:nvSpPr>
        <p:spPr>
          <a:xfrm>
            <a:off x="11096981" y="39534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hthoek 55">
            <a:extLst>
              <a:ext uri="{FF2B5EF4-FFF2-40B4-BE49-F238E27FC236}">
                <a16:creationId xmlns:a16="http://schemas.microsoft.com/office/drawing/2014/main" id="{7F96D09C-DCA4-C27B-4709-289902A22946}"/>
              </a:ext>
            </a:extLst>
          </p:cNvPr>
          <p:cNvSpPr/>
          <p:nvPr/>
        </p:nvSpPr>
        <p:spPr>
          <a:xfrm>
            <a:off x="6410211" y="39534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hthoek 56">
            <a:extLst>
              <a:ext uri="{FF2B5EF4-FFF2-40B4-BE49-F238E27FC236}">
                <a16:creationId xmlns:a16="http://schemas.microsoft.com/office/drawing/2014/main" id="{FB8FCAE8-11ED-472D-3DDD-CE368B3FB03C}"/>
              </a:ext>
            </a:extLst>
          </p:cNvPr>
          <p:cNvSpPr/>
          <p:nvPr/>
        </p:nvSpPr>
        <p:spPr>
          <a:xfrm>
            <a:off x="7348430" y="39534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hthoek 57">
            <a:extLst>
              <a:ext uri="{FF2B5EF4-FFF2-40B4-BE49-F238E27FC236}">
                <a16:creationId xmlns:a16="http://schemas.microsoft.com/office/drawing/2014/main" id="{2A4977C3-C467-7411-3064-29C6580A4E7B}"/>
              </a:ext>
            </a:extLst>
          </p:cNvPr>
          <p:cNvSpPr/>
          <p:nvPr/>
        </p:nvSpPr>
        <p:spPr>
          <a:xfrm>
            <a:off x="8286648" y="39534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hthoek 58">
            <a:extLst>
              <a:ext uri="{FF2B5EF4-FFF2-40B4-BE49-F238E27FC236}">
                <a16:creationId xmlns:a16="http://schemas.microsoft.com/office/drawing/2014/main" id="{04124204-5013-A737-1072-E6332F25CBEC}"/>
              </a:ext>
            </a:extLst>
          </p:cNvPr>
          <p:cNvSpPr/>
          <p:nvPr/>
        </p:nvSpPr>
        <p:spPr>
          <a:xfrm>
            <a:off x="9220546" y="39534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Rechthoek 59">
            <a:extLst>
              <a:ext uri="{FF2B5EF4-FFF2-40B4-BE49-F238E27FC236}">
                <a16:creationId xmlns:a16="http://schemas.microsoft.com/office/drawing/2014/main" id="{A1787D25-13D1-822A-E3A5-660ADD63D62F}"/>
              </a:ext>
            </a:extLst>
          </p:cNvPr>
          <p:cNvSpPr/>
          <p:nvPr/>
        </p:nvSpPr>
        <p:spPr>
          <a:xfrm>
            <a:off x="10158762" y="39534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hthoek 60">
            <a:extLst>
              <a:ext uri="{FF2B5EF4-FFF2-40B4-BE49-F238E27FC236}">
                <a16:creationId xmlns:a16="http://schemas.microsoft.com/office/drawing/2014/main" id="{106A4D40-3E7F-F147-7CAA-0E7E374FD984}"/>
              </a:ext>
            </a:extLst>
          </p:cNvPr>
          <p:cNvSpPr/>
          <p:nvPr/>
        </p:nvSpPr>
        <p:spPr>
          <a:xfrm>
            <a:off x="11096981" y="39534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Rechthoek 61">
            <a:extLst>
              <a:ext uri="{FF2B5EF4-FFF2-40B4-BE49-F238E27FC236}">
                <a16:creationId xmlns:a16="http://schemas.microsoft.com/office/drawing/2014/main" id="{4492D99B-CD6E-2456-14D0-B0C852FB79C3}"/>
              </a:ext>
            </a:extLst>
          </p:cNvPr>
          <p:cNvSpPr/>
          <p:nvPr/>
        </p:nvSpPr>
        <p:spPr>
          <a:xfrm>
            <a:off x="6410211" y="395342"/>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hthoek 62">
            <a:extLst>
              <a:ext uri="{FF2B5EF4-FFF2-40B4-BE49-F238E27FC236}">
                <a16:creationId xmlns:a16="http://schemas.microsoft.com/office/drawing/2014/main" id="{B68C1C0E-AB93-1097-BFE4-7A492F58BBE2}"/>
              </a:ext>
            </a:extLst>
          </p:cNvPr>
          <p:cNvSpPr/>
          <p:nvPr/>
        </p:nvSpPr>
        <p:spPr>
          <a:xfrm>
            <a:off x="7348430" y="395348"/>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Rechthoek 63">
            <a:extLst>
              <a:ext uri="{FF2B5EF4-FFF2-40B4-BE49-F238E27FC236}">
                <a16:creationId xmlns:a16="http://schemas.microsoft.com/office/drawing/2014/main" id="{9060727A-E257-8759-56E1-4E38C0684FC6}"/>
              </a:ext>
            </a:extLst>
          </p:cNvPr>
          <p:cNvSpPr/>
          <p:nvPr/>
        </p:nvSpPr>
        <p:spPr>
          <a:xfrm>
            <a:off x="8286648" y="395346"/>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Rechthoek 64">
            <a:extLst>
              <a:ext uri="{FF2B5EF4-FFF2-40B4-BE49-F238E27FC236}">
                <a16:creationId xmlns:a16="http://schemas.microsoft.com/office/drawing/2014/main" id="{667BEAF2-D7E1-126E-C34A-CDBAF0016923}"/>
              </a:ext>
            </a:extLst>
          </p:cNvPr>
          <p:cNvSpPr/>
          <p:nvPr/>
        </p:nvSpPr>
        <p:spPr>
          <a:xfrm>
            <a:off x="9220546" y="395342"/>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hthoek 65">
            <a:extLst>
              <a:ext uri="{FF2B5EF4-FFF2-40B4-BE49-F238E27FC236}">
                <a16:creationId xmlns:a16="http://schemas.microsoft.com/office/drawing/2014/main" id="{A8C1553A-CAEB-4C03-7FB5-172F2F35A111}"/>
              </a:ext>
            </a:extLst>
          </p:cNvPr>
          <p:cNvSpPr/>
          <p:nvPr/>
        </p:nvSpPr>
        <p:spPr>
          <a:xfrm>
            <a:off x="10158762" y="395342"/>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Rechthoek 66">
            <a:extLst>
              <a:ext uri="{FF2B5EF4-FFF2-40B4-BE49-F238E27FC236}">
                <a16:creationId xmlns:a16="http://schemas.microsoft.com/office/drawing/2014/main" id="{A1DB6B78-CA7C-0339-63B8-1A5B1872191A}"/>
              </a:ext>
            </a:extLst>
          </p:cNvPr>
          <p:cNvSpPr/>
          <p:nvPr/>
        </p:nvSpPr>
        <p:spPr>
          <a:xfrm>
            <a:off x="11096981" y="395344"/>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5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3CC8F36-772C-F9EB-42AB-15CF243699B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3" name="Afbeelding 2">
            <a:extLst>
              <a:ext uri="{FF2B5EF4-FFF2-40B4-BE49-F238E27FC236}">
                <a16:creationId xmlns:a16="http://schemas.microsoft.com/office/drawing/2014/main" id="{370D55BD-B411-9107-056F-227E7982EFE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pic>
        <p:nvPicPr>
          <p:cNvPr id="4" name="Afbeelding 3">
            <a:extLst>
              <a:ext uri="{FF2B5EF4-FFF2-40B4-BE49-F238E27FC236}">
                <a16:creationId xmlns:a16="http://schemas.microsoft.com/office/drawing/2014/main" id="{0C11A428-BC88-2AB9-0116-AB6FCCCF58D5}"/>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5" name="Afbeelding 4">
            <a:extLst>
              <a:ext uri="{FF2B5EF4-FFF2-40B4-BE49-F238E27FC236}">
                <a16:creationId xmlns:a16="http://schemas.microsoft.com/office/drawing/2014/main" id="{E50F823E-64B1-4AF8-240E-649B3E876343}"/>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6" name="Afbeelding 5">
            <a:extLst>
              <a:ext uri="{FF2B5EF4-FFF2-40B4-BE49-F238E27FC236}">
                <a16:creationId xmlns:a16="http://schemas.microsoft.com/office/drawing/2014/main" id="{793BECE7-70E0-2039-F2E0-B66871FE925C}"/>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7" name="Afbeelding 6">
            <a:extLst>
              <a:ext uri="{FF2B5EF4-FFF2-40B4-BE49-F238E27FC236}">
                <a16:creationId xmlns:a16="http://schemas.microsoft.com/office/drawing/2014/main" id="{65F347BB-E1DD-E2B4-FA91-C449CD37ADBD}"/>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8" name="Afbeelding 7">
            <a:extLst>
              <a:ext uri="{FF2B5EF4-FFF2-40B4-BE49-F238E27FC236}">
                <a16:creationId xmlns:a16="http://schemas.microsoft.com/office/drawing/2014/main" id="{097BDE2F-14B1-1864-DEEB-D80F23347D60}"/>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9" name="Afbeelding 8">
            <a:extLst>
              <a:ext uri="{FF2B5EF4-FFF2-40B4-BE49-F238E27FC236}">
                <a16:creationId xmlns:a16="http://schemas.microsoft.com/office/drawing/2014/main" id="{FF2FE9D6-4309-C3D7-1DAA-665686B06BCC}"/>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10" name="Afbeelding 9">
            <a:extLst>
              <a:ext uri="{FF2B5EF4-FFF2-40B4-BE49-F238E27FC236}">
                <a16:creationId xmlns:a16="http://schemas.microsoft.com/office/drawing/2014/main" id="{9ED745A6-B418-1CB7-F534-396187F07BBE}"/>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10586644" y="3842589"/>
            <a:ext cx="756000" cy="756000"/>
          </a:xfrm>
          <a:prstGeom prst="rect">
            <a:avLst/>
          </a:prstGeom>
        </p:spPr>
      </p:pic>
      <p:pic>
        <p:nvPicPr>
          <p:cNvPr id="11" name="Afbeelding 10">
            <a:extLst>
              <a:ext uri="{FF2B5EF4-FFF2-40B4-BE49-F238E27FC236}">
                <a16:creationId xmlns:a16="http://schemas.microsoft.com/office/drawing/2014/main" id="{5AD4DBBE-DF25-2D0B-DE57-E1B647FB4605}"/>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57277" y="535186"/>
            <a:ext cx="756000" cy="756000"/>
          </a:xfrm>
          <a:prstGeom prst="rect">
            <a:avLst/>
          </a:prstGeom>
        </p:spPr>
      </p:pic>
      <p:pic>
        <p:nvPicPr>
          <p:cNvPr id="12" name="Afbeelding 11">
            <a:extLst>
              <a:ext uri="{FF2B5EF4-FFF2-40B4-BE49-F238E27FC236}">
                <a16:creationId xmlns:a16="http://schemas.microsoft.com/office/drawing/2014/main" id="{6959AC2E-ED7F-1C24-CFA4-6F9BF3FA2ABA}"/>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13" name="Afbeelding 12">
            <a:extLst>
              <a:ext uri="{FF2B5EF4-FFF2-40B4-BE49-F238E27FC236}">
                <a16:creationId xmlns:a16="http://schemas.microsoft.com/office/drawing/2014/main" id="{CBA7CA81-8070-09AB-E2E4-7EFFE8682329}"/>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75211" y="527439"/>
            <a:ext cx="756000" cy="756000"/>
          </a:xfrm>
          <a:prstGeom prst="rect">
            <a:avLst/>
          </a:prstGeom>
        </p:spPr>
      </p:pic>
      <p:pic>
        <p:nvPicPr>
          <p:cNvPr id="14" name="Afbeelding 13">
            <a:extLst>
              <a:ext uri="{FF2B5EF4-FFF2-40B4-BE49-F238E27FC236}">
                <a16:creationId xmlns:a16="http://schemas.microsoft.com/office/drawing/2014/main" id="{4C04C0B8-C57C-8748-4742-B72E26E75BB0}"/>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3987502" y="527442"/>
            <a:ext cx="756000" cy="756000"/>
          </a:xfrm>
          <a:prstGeom prst="rect">
            <a:avLst/>
          </a:prstGeom>
        </p:spPr>
      </p:pic>
      <p:pic>
        <p:nvPicPr>
          <p:cNvPr id="15" name="Afbeelding 14">
            <a:extLst>
              <a:ext uri="{FF2B5EF4-FFF2-40B4-BE49-F238E27FC236}">
                <a16:creationId xmlns:a16="http://schemas.microsoft.com/office/drawing/2014/main" id="{5863EE28-25ED-181B-5809-21F50E5E7B5C}"/>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5299793" y="527442"/>
            <a:ext cx="756000" cy="756000"/>
          </a:xfrm>
          <a:prstGeom prst="rect">
            <a:avLst/>
          </a:prstGeom>
        </p:spPr>
      </p:pic>
      <p:pic>
        <p:nvPicPr>
          <p:cNvPr id="16" name="Afbeelding 15">
            <a:extLst>
              <a:ext uri="{FF2B5EF4-FFF2-40B4-BE49-F238E27FC236}">
                <a16:creationId xmlns:a16="http://schemas.microsoft.com/office/drawing/2014/main" id="{CB14C788-059B-9BF3-25ED-F6525A731E54}"/>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612084" y="527441"/>
            <a:ext cx="756000" cy="756000"/>
          </a:xfrm>
          <a:prstGeom prst="rect">
            <a:avLst/>
          </a:prstGeom>
        </p:spPr>
      </p:pic>
      <p:pic>
        <p:nvPicPr>
          <p:cNvPr id="17" name="Afbeelding 16">
            <a:extLst>
              <a:ext uri="{FF2B5EF4-FFF2-40B4-BE49-F238E27FC236}">
                <a16:creationId xmlns:a16="http://schemas.microsoft.com/office/drawing/2014/main" id="{9C4BB186-DCAB-9DD1-B5E7-A5254429351E}"/>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7957681" y="527440"/>
            <a:ext cx="756000" cy="756000"/>
          </a:xfrm>
          <a:prstGeom prst="rect">
            <a:avLst/>
          </a:prstGeom>
        </p:spPr>
      </p:pic>
      <p:pic>
        <p:nvPicPr>
          <p:cNvPr id="18" name="Afbeelding 17">
            <a:extLst>
              <a:ext uri="{FF2B5EF4-FFF2-40B4-BE49-F238E27FC236}">
                <a16:creationId xmlns:a16="http://schemas.microsoft.com/office/drawing/2014/main" id="{691862BA-71E6-D18F-A55E-5F7D3DA01E36}"/>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9269972" y="527440"/>
            <a:ext cx="756000" cy="756000"/>
          </a:xfrm>
          <a:prstGeom prst="rect">
            <a:avLst/>
          </a:prstGeom>
        </p:spPr>
      </p:pic>
    </p:spTree>
    <p:extLst>
      <p:ext uri="{BB962C8B-B14F-4D97-AF65-F5344CB8AC3E}">
        <p14:creationId xmlns:p14="http://schemas.microsoft.com/office/powerpoint/2010/main" val="1922474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8424DD5-4FAD-5732-1D24-4D13FF78F5B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3" name="Afbeelding 2">
            <a:extLst>
              <a:ext uri="{FF2B5EF4-FFF2-40B4-BE49-F238E27FC236}">
                <a16:creationId xmlns:a16="http://schemas.microsoft.com/office/drawing/2014/main" id="{A2636096-3015-36FC-F0F5-3CD9CD61340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pic>
        <p:nvPicPr>
          <p:cNvPr id="4" name="Afbeelding 3">
            <a:extLst>
              <a:ext uri="{FF2B5EF4-FFF2-40B4-BE49-F238E27FC236}">
                <a16:creationId xmlns:a16="http://schemas.microsoft.com/office/drawing/2014/main" id="{E0732674-57BD-C122-FB8E-644B1E9F19B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5" name="Afbeelding 4">
            <a:extLst>
              <a:ext uri="{FF2B5EF4-FFF2-40B4-BE49-F238E27FC236}">
                <a16:creationId xmlns:a16="http://schemas.microsoft.com/office/drawing/2014/main" id="{E948491D-A926-5122-283B-30B97BFF2035}"/>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6" name="Afbeelding 5">
            <a:extLst>
              <a:ext uri="{FF2B5EF4-FFF2-40B4-BE49-F238E27FC236}">
                <a16:creationId xmlns:a16="http://schemas.microsoft.com/office/drawing/2014/main" id="{177C5891-3704-5E57-FEA0-BC9855B725F4}"/>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7" name="Afbeelding 6">
            <a:extLst>
              <a:ext uri="{FF2B5EF4-FFF2-40B4-BE49-F238E27FC236}">
                <a16:creationId xmlns:a16="http://schemas.microsoft.com/office/drawing/2014/main" id="{D638DC09-9D1A-C006-748E-98F49A24CB96}"/>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8" name="Afbeelding 7">
            <a:extLst>
              <a:ext uri="{FF2B5EF4-FFF2-40B4-BE49-F238E27FC236}">
                <a16:creationId xmlns:a16="http://schemas.microsoft.com/office/drawing/2014/main" id="{1A9F64FD-D8F0-0754-FCA6-AC0B200035DF}"/>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9" name="Afbeelding 8">
            <a:extLst>
              <a:ext uri="{FF2B5EF4-FFF2-40B4-BE49-F238E27FC236}">
                <a16:creationId xmlns:a16="http://schemas.microsoft.com/office/drawing/2014/main" id="{0E8C4F6F-47C4-656A-02B4-F721517D9A04}"/>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10" name="Afbeelding 9">
            <a:extLst>
              <a:ext uri="{FF2B5EF4-FFF2-40B4-BE49-F238E27FC236}">
                <a16:creationId xmlns:a16="http://schemas.microsoft.com/office/drawing/2014/main" id="{6B45A885-D9BC-E30E-B943-F9BEEE99AFCA}"/>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1362920" y="532602"/>
            <a:ext cx="756000" cy="756000"/>
          </a:xfrm>
          <a:prstGeom prst="rect">
            <a:avLst/>
          </a:prstGeom>
        </p:spPr>
      </p:pic>
      <p:pic>
        <p:nvPicPr>
          <p:cNvPr id="11" name="Afbeelding 10">
            <a:extLst>
              <a:ext uri="{FF2B5EF4-FFF2-40B4-BE49-F238E27FC236}">
                <a16:creationId xmlns:a16="http://schemas.microsoft.com/office/drawing/2014/main" id="{2DD667CC-3415-119F-AD3C-D922C5AF3F24}"/>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57277" y="535550"/>
            <a:ext cx="756000" cy="756000"/>
          </a:xfrm>
          <a:prstGeom prst="rect">
            <a:avLst/>
          </a:prstGeom>
        </p:spPr>
      </p:pic>
      <p:pic>
        <p:nvPicPr>
          <p:cNvPr id="12" name="Afbeelding 11">
            <a:extLst>
              <a:ext uri="{FF2B5EF4-FFF2-40B4-BE49-F238E27FC236}">
                <a16:creationId xmlns:a16="http://schemas.microsoft.com/office/drawing/2014/main" id="{E6469C16-BB40-2161-EAFA-460A21C402C1}"/>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3987502" y="525480"/>
            <a:ext cx="756000" cy="756000"/>
          </a:xfrm>
          <a:prstGeom prst="rect">
            <a:avLst/>
          </a:prstGeom>
        </p:spPr>
      </p:pic>
      <p:pic>
        <p:nvPicPr>
          <p:cNvPr id="13" name="Afbeelding 12">
            <a:extLst>
              <a:ext uri="{FF2B5EF4-FFF2-40B4-BE49-F238E27FC236}">
                <a16:creationId xmlns:a16="http://schemas.microsoft.com/office/drawing/2014/main" id="{019421DF-9F83-6F3B-0F4D-CDD54B426312}"/>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675211" y="526466"/>
            <a:ext cx="756000" cy="756000"/>
          </a:xfrm>
          <a:prstGeom prst="rect">
            <a:avLst/>
          </a:prstGeom>
        </p:spPr>
      </p:pic>
      <p:pic>
        <p:nvPicPr>
          <p:cNvPr id="14" name="Afbeelding 13">
            <a:extLst>
              <a:ext uri="{FF2B5EF4-FFF2-40B4-BE49-F238E27FC236}">
                <a16:creationId xmlns:a16="http://schemas.microsoft.com/office/drawing/2014/main" id="{C2719B27-6BA9-46E2-5F60-2F68C0C795DD}"/>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003276" y="3844711"/>
            <a:ext cx="756000" cy="756000"/>
          </a:xfrm>
          <a:prstGeom prst="rect">
            <a:avLst/>
          </a:prstGeom>
        </p:spPr>
      </p:pic>
      <p:pic>
        <p:nvPicPr>
          <p:cNvPr id="15" name="Afbeelding 14">
            <a:extLst>
              <a:ext uri="{FF2B5EF4-FFF2-40B4-BE49-F238E27FC236}">
                <a16:creationId xmlns:a16="http://schemas.microsoft.com/office/drawing/2014/main" id="{25417E42-EEB1-9740-8CDA-169592CB2A3E}"/>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7953298" y="3844711"/>
            <a:ext cx="756000" cy="756000"/>
          </a:xfrm>
          <a:prstGeom prst="rect">
            <a:avLst/>
          </a:prstGeom>
        </p:spPr>
      </p:pic>
      <p:pic>
        <p:nvPicPr>
          <p:cNvPr id="16" name="Afbeelding 15">
            <a:extLst>
              <a:ext uri="{FF2B5EF4-FFF2-40B4-BE49-F238E27FC236}">
                <a16:creationId xmlns:a16="http://schemas.microsoft.com/office/drawing/2014/main" id="{0B60E2A2-406E-D93E-97FA-071A8B5E0B7B}"/>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9269971" y="3844711"/>
            <a:ext cx="756000" cy="756000"/>
          </a:xfrm>
          <a:prstGeom prst="rect">
            <a:avLst/>
          </a:prstGeom>
        </p:spPr>
      </p:pic>
      <p:pic>
        <p:nvPicPr>
          <p:cNvPr id="17" name="Afbeelding 16">
            <a:extLst>
              <a:ext uri="{FF2B5EF4-FFF2-40B4-BE49-F238E27FC236}">
                <a16:creationId xmlns:a16="http://schemas.microsoft.com/office/drawing/2014/main" id="{47A1411A-6A16-D6D7-9634-6F83D0995835}"/>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636624" y="3844711"/>
            <a:ext cx="756000" cy="756000"/>
          </a:xfrm>
          <a:prstGeom prst="rect">
            <a:avLst/>
          </a:prstGeom>
        </p:spPr>
      </p:pic>
      <p:pic>
        <p:nvPicPr>
          <p:cNvPr id="18" name="Afbeelding 17">
            <a:extLst>
              <a:ext uri="{FF2B5EF4-FFF2-40B4-BE49-F238E27FC236}">
                <a16:creationId xmlns:a16="http://schemas.microsoft.com/office/drawing/2014/main" id="{41B5606A-53DB-29E5-F4CB-F82AD4AEA842}"/>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53254" y="3844711"/>
            <a:ext cx="756000" cy="756000"/>
          </a:xfrm>
          <a:prstGeom prst="rect">
            <a:avLst/>
          </a:prstGeom>
        </p:spPr>
      </p:pic>
      <p:pic>
        <p:nvPicPr>
          <p:cNvPr id="19" name="Afbeelding 18">
            <a:extLst>
              <a:ext uri="{FF2B5EF4-FFF2-40B4-BE49-F238E27FC236}">
                <a16:creationId xmlns:a16="http://schemas.microsoft.com/office/drawing/2014/main" id="{ED3580C8-5A4A-6403-E634-FB2CE9DED1E0}"/>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5319950" y="3844711"/>
            <a:ext cx="756000" cy="756000"/>
          </a:xfrm>
          <a:prstGeom prst="rect">
            <a:avLst/>
          </a:prstGeom>
        </p:spPr>
      </p:pic>
      <p:pic>
        <p:nvPicPr>
          <p:cNvPr id="20" name="Afbeelding 19">
            <a:extLst>
              <a:ext uri="{FF2B5EF4-FFF2-40B4-BE49-F238E27FC236}">
                <a16:creationId xmlns:a16="http://schemas.microsoft.com/office/drawing/2014/main" id="{BEFFC3EE-53EE-1AF8-78F2-37611E60F1FB}"/>
              </a:ext>
            </a:extLst>
          </p:cNvPr>
          <p:cNvPicPr>
            <a:picLocks/>
          </p:cNvPicPr>
          <p:nvPr/>
        </p:nvPicPr>
        <p:blipFill>
          <a:blip r:embed="rId20">
            <a:extLst>
              <a:ext uri="{28A0092B-C50C-407E-A947-70E740481C1C}">
                <a14:useLocalDpi xmlns:a14="http://schemas.microsoft.com/office/drawing/2010/main" val="0"/>
              </a:ext>
            </a:extLst>
          </a:blip>
          <a:stretch>
            <a:fillRect/>
          </a:stretch>
        </p:blipFill>
        <p:spPr>
          <a:xfrm>
            <a:off x="1369928" y="3844711"/>
            <a:ext cx="756000" cy="756000"/>
          </a:xfrm>
          <a:prstGeom prst="rect">
            <a:avLst/>
          </a:prstGeom>
        </p:spPr>
      </p:pic>
      <p:pic>
        <p:nvPicPr>
          <p:cNvPr id="21" name="Afbeelding 20">
            <a:extLst>
              <a:ext uri="{FF2B5EF4-FFF2-40B4-BE49-F238E27FC236}">
                <a16:creationId xmlns:a16="http://schemas.microsoft.com/office/drawing/2014/main" id="{51EEC0D1-512B-C733-49CE-AE7E4F9124FE}"/>
              </a:ext>
            </a:extLst>
          </p:cNvPr>
          <p:cNvPicPr>
            <a:picLocks/>
          </p:cNvPicPr>
          <p:nvPr/>
        </p:nvPicPr>
        <p:blipFill>
          <a:blip r:embed="rId21">
            <a:extLst>
              <a:ext uri="{28A0092B-C50C-407E-A947-70E740481C1C}">
                <a14:useLocalDpi xmlns:a14="http://schemas.microsoft.com/office/drawing/2010/main" val="0"/>
              </a:ext>
            </a:extLst>
          </a:blip>
          <a:stretch>
            <a:fillRect/>
          </a:stretch>
        </p:blipFill>
        <p:spPr>
          <a:xfrm>
            <a:off x="2686602" y="3844711"/>
            <a:ext cx="756000" cy="756000"/>
          </a:xfrm>
          <a:prstGeom prst="rect">
            <a:avLst/>
          </a:prstGeom>
        </p:spPr>
      </p:pic>
    </p:spTree>
    <p:extLst>
      <p:ext uri="{BB962C8B-B14F-4D97-AF65-F5344CB8AC3E}">
        <p14:creationId xmlns:p14="http://schemas.microsoft.com/office/powerpoint/2010/main" val="1638025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hoek 49">
            <a:extLst>
              <a:ext uri="{FF2B5EF4-FFF2-40B4-BE49-F238E27FC236}">
                <a16:creationId xmlns:a16="http://schemas.microsoft.com/office/drawing/2014/main" id="{333521AB-A5EB-52FF-7CEB-E00ED610AE67}"/>
              </a:ext>
            </a:extLst>
          </p:cNvPr>
          <p:cNvSpPr/>
          <p:nvPr/>
        </p:nvSpPr>
        <p:spPr>
          <a:xfrm>
            <a:off x="6505965" y="152199"/>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echthoek 50">
            <a:extLst>
              <a:ext uri="{FF2B5EF4-FFF2-40B4-BE49-F238E27FC236}">
                <a16:creationId xmlns:a16="http://schemas.microsoft.com/office/drawing/2014/main" id="{069EC36E-D7E3-E958-229E-AD3C4BA21DFA}"/>
              </a:ext>
            </a:extLst>
          </p:cNvPr>
          <p:cNvSpPr/>
          <p:nvPr/>
        </p:nvSpPr>
        <p:spPr>
          <a:xfrm>
            <a:off x="7444183" y="15220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echthoek 51">
            <a:extLst>
              <a:ext uri="{FF2B5EF4-FFF2-40B4-BE49-F238E27FC236}">
                <a16:creationId xmlns:a16="http://schemas.microsoft.com/office/drawing/2014/main" id="{A3133EA7-5328-8B68-ED8F-A1EF77D6C208}"/>
              </a:ext>
            </a:extLst>
          </p:cNvPr>
          <p:cNvSpPr/>
          <p:nvPr/>
        </p:nvSpPr>
        <p:spPr>
          <a:xfrm>
            <a:off x="8382401" y="152203"/>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Rechthoek 52">
            <a:extLst>
              <a:ext uri="{FF2B5EF4-FFF2-40B4-BE49-F238E27FC236}">
                <a16:creationId xmlns:a16="http://schemas.microsoft.com/office/drawing/2014/main" id="{BCC1CE76-7C79-D182-5BCC-A86898CC5A97}"/>
              </a:ext>
            </a:extLst>
          </p:cNvPr>
          <p:cNvSpPr/>
          <p:nvPr/>
        </p:nvSpPr>
        <p:spPr>
          <a:xfrm>
            <a:off x="9316299" y="152199"/>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Rechthoek 53">
            <a:extLst>
              <a:ext uri="{FF2B5EF4-FFF2-40B4-BE49-F238E27FC236}">
                <a16:creationId xmlns:a16="http://schemas.microsoft.com/office/drawing/2014/main" id="{0CFE9CB6-DCAC-E528-F2AA-7A1555872C43}"/>
              </a:ext>
            </a:extLst>
          </p:cNvPr>
          <p:cNvSpPr/>
          <p:nvPr/>
        </p:nvSpPr>
        <p:spPr>
          <a:xfrm>
            <a:off x="10254516" y="152199"/>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Rechthoek 54">
            <a:extLst>
              <a:ext uri="{FF2B5EF4-FFF2-40B4-BE49-F238E27FC236}">
                <a16:creationId xmlns:a16="http://schemas.microsoft.com/office/drawing/2014/main" id="{1583B4D4-4734-B122-2A02-7472EC8B1695}"/>
              </a:ext>
            </a:extLst>
          </p:cNvPr>
          <p:cNvSpPr/>
          <p:nvPr/>
        </p:nvSpPr>
        <p:spPr>
          <a:xfrm>
            <a:off x="11192734" y="152201"/>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hthoek 55">
            <a:extLst>
              <a:ext uri="{FF2B5EF4-FFF2-40B4-BE49-F238E27FC236}">
                <a16:creationId xmlns:a16="http://schemas.microsoft.com/office/drawing/2014/main" id="{3AD36761-E578-A853-C08E-CAE44F077029}"/>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hthoek 56">
            <a:extLst>
              <a:ext uri="{FF2B5EF4-FFF2-40B4-BE49-F238E27FC236}">
                <a16:creationId xmlns:a16="http://schemas.microsoft.com/office/drawing/2014/main" id="{7CA8303B-7EBF-71A3-94AA-8C3E2AB331F6}"/>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hthoek 57">
            <a:extLst>
              <a:ext uri="{FF2B5EF4-FFF2-40B4-BE49-F238E27FC236}">
                <a16:creationId xmlns:a16="http://schemas.microsoft.com/office/drawing/2014/main" id="{F8D4FF23-5E2F-07CD-979B-6F7F8DF2DF6A}"/>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Rechthoek 58">
            <a:extLst>
              <a:ext uri="{FF2B5EF4-FFF2-40B4-BE49-F238E27FC236}">
                <a16:creationId xmlns:a16="http://schemas.microsoft.com/office/drawing/2014/main" id="{E1A8AD56-C913-FE2F-A25D-E498F3D1115C}"/>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Rechthoek 59">
            <a:extLst>
              <a:ext uri="{FF2B5EF4-FFF2-40B4-BE49-F238E27FC236}">
                <a16:creationId xmlns:a16="http://schemas.microsoft.com/office/drawing/2014/main" id="{1DABD97D-30C2-249A-F3D5-A33E7220CE3C}"/>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Rechthoek 60">
            <a:extLst>
              <a:ext uri="{FF2B5EF4-FFF2-40B4-BE49-F238E27FC236}">
                <a16:creationId xmlns:a16="http://schemas.microsoft.com/office/drawing/2014/main" id="{0B09CE84-68D5-A08D-9A3F-8B65FE7BAD6A}"/>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Rechthoek 61">
            <a:extLst>
              <a:ext uri="{FF2B5EF4-FFF2-40B4-BE49-F238E27FC236}">
                <a16:creationId xmlns:a16="http://schemas.microsoft.com/office/drawing/2014/main" id="{B57CEF1D-DC1B-5FD9-8682-8D80A514B49E}"/>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hthoek 62">
            <a:extLst>
              <a:ext uri="{FF2B5EF4-FFF2-40B4-BE49-F238E27FC236}">
                <a16:creationId xmlns:a16="http://schemas.microsoft.com/office/drawing/2014/main" id="{0A7885F8-8968-47F7-A61D-43F6F67B7D50}"/>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Rechthoek 63">
            <a:extLst>
              <a:ext uri="{FF2B5EF4-FFF2-40B4-BE49-F238E27FC236}">
                <a16:creationId xmlns:a16="http://schemas.microsoft.com/office/drawing/2014/main" id="{17EE5F11-FA18-DF9C-8508-57F5EBD8C479}"/>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Rechthoek 64">
            <a:extLst>
              <a:ext uri="{FF2B5EF4-FFF2-40B4-BE49-F238E27FC236}">
                <a16:creationId xmlns:a16="http://schemas.microsoft.com/office/drawing/2014/main" id="{96D597E3-43C4-F659-3B88-7F58AC41C3C8}"/>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hthoek 65">
            <a:extLst>
              <a:ext uri="{FF2B5EF4-FFF2-40B4-BE49-F238E27FC236}">
                <a16:creationId xmlns:a16="http://schemas.microsoft.com/office/drawing/2014/main" id="{16F0D1ED-ABBF-05F9-FF31-6E305F56D805}"/>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Rechthoek 66">
            <a:extLst>
              <a:ext uri="{FF2B5EF4-FFF2-40B4-BE49-F238E27FC236}">
                <a16:creationId xmlns:a16="http://schemas.microsoft.com/office/drawing/2014/main" id="{34C9A2C2-BF33-08BA-A377-1748187617BA}"/>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hthoek 67">
            <a:extLst>
              <a:ext uri="{FF2B5EF4-FFF2-40B4-BE49-F238E27FC236}">
                <a16:creationId xmlns:a16="http://schemas.microsoft.com/office/drawing/2014/main" id="{3B2FC2A8-6913-42DE-3D1A-ECAC2CBEBB94}"/>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hthoek 68">
            <a:extLst>
              <a:ext uri="{FF2B5EF4-FFF2-40B4-BE49-F238E27FC236}">
                <a16:creationId xmlns:a16="http://schemas.microsoft.com/office/drawing/2014/main" id="{125D20FD-388F-74A5-B9ED-D0E640AF8BE2}"/>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Rechthoek 69">
            <a:extLst>
              <a:ext uri="{FF2B5EF4-FFF2-40B4-BE49-F238E27FC236}">
                <a16:creationId xmlns:a16="http://schemas.microsoft.com/office/drawing/2014/main" id="{A6E24CAA-6F28-A7B3-2628-5511FBB94D4C}"/>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Rechthoek 70">
            <a:extLst>
              <a:ext uri="{FF2B5EF4-FFF2-40B4-BE49-F238E27FC236}">
                <a16:creationId xmlns:a16="http://schemas.microsoft.com/office/drawing/2014/main" id="{4EC02570-9DCC-761F-BB49-497B9C80E179}"/>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Rechthoek 71">
            <a:extLst>
              <a:ext uri="{FF2B5EF4-FFF2-40B4-BE49-F238E27FC236}">
                <a16:creationId xmlns:a16="http://schemas.microsoft.com/office/drawing/2014/main" id="{F4BA09F2-2E76-42CB-1916-14E6389860E0}"/>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hthoek 72">
            <a:extLst>
              <a:ext uri="{FF2B5EF4-FFF2-40B4-BE49-F238E27FC236}">
                <a16:creationId xmlns:a16="http://schemas.microsoft.com/office/drawing/2014/main" id="{296E26BE-688D-1689-BBEE-B310BA573BA7}"/>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Rechthoek 73">
            <a:extLst>
              <a:ext uri="{FF2B5EF4-FFF2-40B4-BE49-F238E27FC236}">
                <a16:creationId xmlns:a16="http://schemas.microsoft.com/office/drawing/2014/main" id="{4947E2E1-73A2-AD1D-BD3B-267A9A6F28AE}"/>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Rechthoek 74">
            <a:extLst>
              <a:ext uri="{FF2B5EF4-FFF2-40B4-BE49-F238E27FC236}">
                <a16:creationId xmlns:a16="http://schemas.microsoft.com/office/drawing/2014/main" id="{DE774D07-7411-D860-47D5-14D74ED7901A}"/>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Rechthoek 75">
            <a:extLst>
              <a:ext uri="{FF2B5EF4-FFF2-40B4-BE49-F238E27FC236}">
                <a16:creationId xmlns:a16="http://schemas.microsoft.com/office/drawing/2014/main" id="{58CA27FF-B183-0191-1264-6132E26023AE}"/>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Rechthoek 76">
            <a:extLst>
              <a:ext uri="{FF2B5EF4-FFF2-40B4-BE49-F238E27FC236}">
                <a16:creationId xmlns:a16="http://schemas.microsoft.com/office/drawing/2014/main" id="{E94BA878-4ED4-EF1D-5934-EC45AC56F6F7}"/>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hthoek 77">
            <a:extLst>
              <a:ext uri="{FF2B5EF4-FFF2-40B4-BE49-F238E27FC236}">
                <a16:creationId xmlns:a16="http://schemas.microsoft.com/office/drawing/2014/main" id="{117FBF7B-1550-FDA0-A2D5-3943BA597C32}"/>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Rechthoek 78">
            <a:extLst>
              <a:ext uri="{FF2B5EF4-FFF2-40B4-BE49-F238E27FC236}">
                <a16:creationId xmlns:a16="http://schemas.microsoft.com/office/drawing/2014/main" id="{3679ABD7-A2AA-D6A8-BE2D-5EE6DA00E921}"/>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Rechthoek 79">
            <a:extLst>
              <a:ext uri="{FF2B5EF4-FFF2-40B4-BE49-F238E27FC236}">
                <a16:creationId xmlns:a16="http://schemas.microsoft.com/office/drawing/2014/main" id="{5D52B638-7C7E-5D1A-942D-48BF4096FC78}"/>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Rechthoek 80">
            <a:extLst>
              <a:ext uri="{FF2B5EF4-FFF2-40B4-BE49-F238E27FC236}">
                <a16:creationId xmlns:a16="http://schemas.microsoft.com/office/drawing/2014/main" id="{A3B924BB-C531-FC83-840F-CB109B8C4ACF}"/>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Rechthoek 81">
            <a:extLst>
              <a:ext uri="{FF2B5EF4-FFF2-40B4-BE49-F238E27FC236}">
                <a16:creationId xmlns:a16="http://schemas.microsoft.com/office/drawing/2014/main" id="{6F60C09E-6B65-9B47-2307-0DA48A0E81E7}"/>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hthoek 82">
            <a:extLst>
              <a:ext uri="{FF2B5EF4-FFF2-40B4-BE49-F238E27FC236}">
                <a16:creationId xmlns:a16="http://schemas.microsoft.com/office/drawing/2014/main" id="{D46E14F6-5E24-38F8-3EC7-9078627BC262}"/>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4" name="Rechthoek 83">
            <a:extLst>
              <a:ext uri="{FF2B5EF4-FFF2-40B4-BE49-F238E27FC236}">
                <a16:creationId xmlns:a16="http://schemas.microsoft.com/office/drawing/2014/main" id="{A57DFDBB-9369-0847-8BFD-8D81094CBAB7}"/>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5" name="Rechthoek 84">
            <a:extLst>
              <a:ext uri="{FF2B5EF4-FFF2-40B4-BE49-F238E27FC236}">
                <a16:creationId xmlns:a16="http://schemas.microsoft.com/office/drawing/2014/main" id="{7C3BC2CD-AB20-89F7-870E-316948D61F1C}"/>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6" name="Rechthoek 85">
            <a:extLst>
              <a:ext uri="{FF2B5EF4-FFF2-40B4-BE49-F238E27FC236}">
                <a16:creationId xmlns:a16="http://schemas.microsoft.com/office/drawing/2014/main" id="{FD0FCADD-D6AB-012C-F363-B491BD2A479D}"/>
              </a:ext>
            </a:extLst>
          </p:cNvPr>
          <p:cNvSpPr/>
          <p:nvPr/>
        </p:nvSpPr>
        <p:spPr>
          <a:xfrm>
            <a:off x="6506464" y="154710"/>
            <a:ext cx="863299" cy="623016"/>
          </a:xfrm>
          <a:prstGeom prst="rect">
            <a:avLst/>
          </a:prstGeom>
          <a:solidFill>
            <a:srgbClr val="FFFF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7" name="Rechthoek 86">
            <a:extLst>
              <a:ext uri="{FF2B5EF4-FFF2-40B4-BE49-F238E27FC236}">
                <a16:creationId xmlns:a16="http://schemas.microsoft.com/office/drawing/2014/main" id="{69F964A7-A347-3F58-9E84-48E80B57417F}"/>
              </a:ext>
            </a:extLst>
          </p:cNvPr>
          <p:cNvSpPr/>
          <p:nvPr/>
        </p:nvSpPr>
        <p:spPr>
          <a:xfrm>
            <a:off x="7444683" y="154716"/>
            <a:ext cx="863299" cy="623016"/>
          </a:xfrm>
          <a:prstGeom prst="rect">
            <a:avLst/>
          </a:prstGeom>
          <a:solidFill>
            <a:schemeClr val="accent4">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hthoek 87">
            <a:extLst>
              <a:ext uri="{FF2B5EF4-FFF2-40B4-BE49-F238E27FC236}">
                <a16:creationId xmlns:a16="http://schemas.microsoft.com/office/drawing/2014/main" id="{3CC94B6B-2256-7914-8B92-47DA70A90C99}"/>
              </a:ext>
            </a:extLst>
          </p:cNvPr>
          <p:cNvSpPr/>
          <p:nvPr/>
        </p:nvSpPr>
        <p:spPr>
          <a:xfrm>
            <a:off x="8382901" y="154714"/>
            <a:ext cx="863299" cy="623016"/>
          </a:xfrm>
          <a:prstGeom prst="rect">
            <a:avLst/>
          </a:prstGeom>
          <a:solidFill>
            <a:srgbClr val="92D05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Rechthoek 88">
            <a:extLst>
              <a:ext uri="{FF2B5EF4-FFF2-40B4-BE49-F238E27FC236}">
                <a16:creationId xmlns:a16="http://schemas.microsoft.com/office/drawing/2014/main" id="{983D48CB-4FC9-8974-DABC-FEF8BB4C8892}"/>
              </a:ext>
            </a:extLst>
          </p:cNvPr>
          <p:cNvSpPr/>
          <p:nvPr/>
        </p:nvSpPr>
        <p:spPr>
          <a:xfrm>
            <a:off x="9316799" y="154710"/>
            <a:ext cx="863299" cy="623016"/>
          </a:xfrm>
          <a:prstGeom prst="rect">
            <a:avLst/>
          </a:prstGeom>
          <a:solidFill>
            <a:srgbClr val="00B0F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Rechthoek 89">
            <a:extLst>
              <a:ext uri="{FF2B5EF4-FFF2-40B4-BE49-F238E27FC236}">
                <a16:creationId xmlns:a16="http://schemas.microsoft.com/office/drawing/2014/main" id="{A79BF944-19BF-1421-2647-E65EDE605D36}"/>
              </a:ext>
            </a:extLst>
          </p:cNvPr>
          <p:cNvSpPr/>
          <p:nvPr/>
        </p:nvSpPr>
        <p:spPr>
          <a:xfrm>
            <a:off x="10255015" y="154710"/>
            <a:ext cx="863299" cy="623016"/>
          </a:xfrm>
          <a:prstGeom prst="rect">
            <a:avLst/>
          </a:prstGeom>
          <a:solidFill>
            <a:srgbClr val="C4308F"/>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Rechthoek 90">
            <a:extLst>
              <a:ext uri="{FF2B5EF4-FFF2-40B4-BE49-F238E27FC236}">
                <a16:creationId xmlns:a16="http://schemas.microsoft.com/office/drawing/2014/main" id="{81A1534D-C1B4-72AA-DF6F-5BB3C054DFD4}"/>
              </a:ext>
            </a:extLst>
          </p:cNvPr>
          <p:cNvSpPr/>
          <p:nvPr/>
        </p:nvSpPr>
        <p:spPr>
          <a:xfrm>
            <a:off x="11193234" y="154712"/>
            <a:ext cx="863299" cy="623016"/>
          </a:xfrm>
          <a:prstGeom prst="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46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848053"/>
      </p:ext>
    </p:extLst>
  </p:cSld>
  <p:clrMapOvr>
    <a:masterClrMapping/>
  </p:clrMapOvr>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TotalTime>
  <Words>11</Words>
  <Application>Microsoft Office PowerPoint</Application>
  <PresentationFormat>Breedbeeld</PresentationFormat>
  <Paragraphs>1</Paragraphs>
  <Slides>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vt:i4>
      </vt:variant>
    </vt:vector>
  </HeadingPairs>
  <TitlesOfParts>
    <vt:vector size="15" baseType="lpstr">
      <vt:lpstr>Arial</vt:lpstr>
      <vt:lpstr>Arial Black</vt:lpstr>
      <vt:lpstr>Calibri</vt:lpstr>
      <vt:lpstr>Calibri Light</vt:lpstr>
      <vt:lpstr>Montserrat Light</vt:lpstr>
      <vt:lpstr>Montserrat Medium (Koppen)</vt:lpstr>
      <vt:lpstr>Aangepast ontwerp</vt:lpstr>
      <vt:lpstr>Ontwikkeling van een docentprofessionaliseringsaanpak  “Ontwerp en ontwikkeling”</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“Ontwikkeling van een docentprofessionaliseringsaanpak Analyse &amp; exploratie”</dc:title>
  <dc:creator>Pieter-Bas Last</dc:creator>
  <cp:lastModifiedBy>Barend Last</cp:lastModifiedBy>
  <cp:revision>32</cp:revision>
  <dcterms:created xsi:type="dcterms:W3CDTF">2023-01-12T07:51:19Z</dcterms:created>
  <dcterms:modified xsi:type="dcterms:W3CDTF">2023-01-23T11:58:19Z</dcterms:modified>
</cp:coreProperties>
</file>