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5"/>
  </p:notesMasterIdLst>
  <p:handoutMasterIdLst>
    <p:handoutMasterId r:id="rId16"/>
  </p:handout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</p:sldIdLst>
  <p:sldSz cx="11520488" cy="6480175"/>
  <p:notesSz cx="6858000" cy="9144000"/>
  <p:defaultTextStyle>
    <a:defPPr>
      <a:defRPr lang="nl-NL"/>
    </a:defPPr>
    <a:lvl1pPr marL="0" algn="l" defTabSz="502697" rtl="0" eaLnBrk="1" latinLnBrk="0" hangingPunct="1">
      <a:defRPr sz="989" kern="1200">
        <a:solidFill>
          <a:schemeClr val="tx1"/>
        </a:solidFill>
        <a:latin typeface="+mn-lt"/>
        <a:ea typeface="+mn-ea"/>
        <a:cs typeface="+mn-cs"/>
      </a:defRPr>
    </a:lvl1pPr>
    <a:lvl2pPr marL="251348" algn="l" defTabSz="502697" rtl="0" eaLnBrk="1" latinLnBrk="0" hangingPunct="1">
      <a:defRPr sz="989" kern="1200">
        <a:solidFill>
          <a:schemeClr val="tx1"/>
        </a:solidFill>
        <a:latin typeface="+mn-lt"/>
        <a:ea typeface="+mn-ea"/>
        <a:cs typeface="+mn-cs"/>
      </a:defRPr>
    </a:lvl2pPr>
    <a:lvl3pPr marL="502697" algn="l" defTabSz="502697" rtl="0" eaLnBrk="1" latinLnBrk="0" hangingPunct="1">
      <a:defRPr sz="989" kern="1200">
        <a:solidFill>
          <a:schemeClr val="tx1"/>
        </a:solidFill>
        <a:latin typeface="+mn-lt"/>
        <a:ea typeface="+mn-ea"/>
        <a:cs typeface="+mn-cs"/>
      </a:defRPr>
    </a:lvl3pPr>
    <a:lvl4pPr marL="754045" algn="l" defTabSz="502697" rtl="0" eaLnBrk="1" latinLnBrk="0" hangingPunct="1">
      <a:defRPr sz="989" kern="1200">
        <a:solidFill>
          <a:schemeClr val="tx1"/>
        </a:solidFill>
        <a:latin typeface="+mn-lt"/>
        <a:ea typeface="+mn-ea"/>
        <a:cs typeface="+mn-cs"/>
      </a:defRPr>
    </a:lvl4pPr>
    <a:lvl5pPr marL="1005393" algn="l" defTabSz="502697" rtl="0" eaLnBrk="1" latinLnBrk="0" hangingPunct="1">
      <a:defRPr sz="989" kern="1200">
        <a:solidFill>
          <a:schemeClr val="tx1"/>
        </a:solidFill>
        <a:latin typeface="+mn-lt"/>
        <a:ea typeface="+mn-ea"/>
        <a:cs typeface="+mn-cs"/>
      </a:defRPr>
    </a:lvl5pPr>
    <a:lvl6pPr marL="1256743" algn="l" defTabSz="502697" rtl="0" eaLnBrk="1" latinLnBrk="0" hangingPunct="1">
      <a:defRPr sz="989" kern="1200">
        <a:solidFill>
          <a:schemeClr val="tx1"/>
        </a:solidFill>
        <a:latin typeface="+mn-lt"/>
        <a:ea typeface="+mn-ea"/>
        <a:cs typeface="+mn-cs"/>
      </a:defRPr>
    </a:lvl6pPr>
    <a:lvl7pPr marL="1508091" algn="l" defTabSz="502697" rtl="0" eaLnBrk="1" latinLnBrk="0" hangingPunct="1">
      <a:defRPr sz="989" kern="1200">
        <a:solidFill>
          <a:schemeClr val="tx1"/>
        </a:solidFill>
        <a:latin typeface="+mn-lt"/>
        <a:ea typeface="+mn-ea"/>
        <a:cs typeface="+mn-cs"/>
      </a:defRPr>
    </a:lvl7pPr>
    <a:lvl8pPr marL="1759439" algn="l" defTabSz="502697" rtl="0" eaLnBrk="1" latinLnBrk="0" hangingPunct="1">
      <a:defRPr sz="989" kern="1200">
        <a:solidFill>
          <a:schemeClr val="tx1"/>
        </a:solidFill>
        <a:latin typeface="+mn-lt"/>
        <a:ea typeface="+mn-ea"/>
        <a:cs typeface="+mn-cs"/>
      </a:defRPr>
    </a:lvl8pPr>
    <a:lvl9pPr marL="2010788" algn="l" defTabSz="502697" rtl="0" eaLnBrk="1" latinLnBrk="0" hangingPunct="1">
      <a:defRPr sz="98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41" userDrawn="1">
          <p15:clr>
            <a:srgbClr val="A4A3A4"/>
          </p15:clr>
        </p15:guide>
        <p15:guide id="2" pos="362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40"/>
  </p:normalViewPr>
  <p:slideViewPr>
    <p:cSldViewPr snapToGrid="0" showGuides="1">
      <p:cViewPr varScale="1">
        <p:scale>
          <a:sx n="108" d="100"/>
          <a:sy n="108" d="100"/>
        </p:scale>
        <p:origin x="1722" y="108"/>
      </p:cViewPr>
      <p:guideLst>
        <p:guide orient="horz" pos="2041"/>
        <p:guide pos="362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0" d="100"/>
          <a:sy n="80" d="100"/>
        </p:scale>
        <p:origin x="3918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svg"/><Relationship Id="rId1" Type="http://schemas.openxmlformats.org/officeDocument/2006/relationships/image" Target="../media/image13.png"/><Relationship Id="rId4" Type="http://schemas.openxmlformats.org/officeDocument/2006/relationships/image" Target="../media/image16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svg"/><Relationship Id="rId1" Type="http://schemas.openxmlformats.org/officeDocument/2006/relationships/image" Target="../media/image13.png"/><Relationship Id="rId4" Type="http://schemas.openxmlformats.org/officeDocument/2006/relationships/image" Target="../media/image16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FF48EF3-6D83-4DD4-8374-3D9C970A3BA9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DC07EA70-84A2-44F4-B8A6-4E4940CEB11B}">
      <dgm:prSet/>
      <dgm:spPr/>
      <dgm:t>
        <a:bodyPr/>
        <a:lstStyle/>
        <a:p>
          <a:pPr>
            <a:defRPr cap="all"/>
          </a:pPr>
          <a:r>
            <a:rPr lang="nl-NL"/>
            <a:t>Beantwoord de volgende vraag:</a:t>
          </a:r>
          <a:endParaRPr lang="en-US"/>
        </a:p>
      </dgm:t>
    </dgm:pt>
    <dgm:pt modelId="{B234A5AE-FF41-43E4-8C3E-B47D3A6718F6}" type="parTrans" cxnId="{53ED3079-0202-4D1E-B9BD-B731F5BD01CE}">
      <dgm:prSet/>
      <dgm:spPr/>
      <dgm:t>
        <a:bodyPr/>
        <a:lstStyle/>
        <a:p>
          <a:endParaRPr lang="en-US"/>
        </a:p>
      </dgm:t>
    </dgm:pt>
    <dgm:pt modelId="{FFC3C177-9E27-4451-8390-35F6C2B3EA0B}" type="sibTrans" cxnId="{53ED3079-0202-4D1E-B9BD-B731F5BD01CE}">
      <dgm:prSet/>
      <dgm:spPr/>
      <dgm:t>
        <a:bodyPr/>
        <a:lstStyle/>
        <a:p>
          <a:endParaRPr lang="en-US"/>
        </a:p>
      </dgm:t>
    </dgm:pt>
    <dgm:pt modelId="{94E784EF-5C80-48DD-937C-F9B0D019C3A1}">
      <dgm:prSet/>
      <dgm:spPr/>
      <dgm:t>
        <a:bodyPr/>
        <a:lstStyle/>
        <a:p>
          <a:pPr>
            <a:defRPr cap="all"/>
          </a:pPr>
          <a:r>
            <a:rPr lang="nl-NL"/>
            <a:t>Welke woorden komen bij je op als je denkt aan blended leren?</a:t>
          </a:r>
          <a:endParaRPr lang="en-US"/>
        </a:p>
      </dgm:t>
    </dgm:pt>
    <dgm:pt modelId="{17C229D3-06AE-4608-ADCE-3E11A2117A08}" type="parTrans" cxnId="{E3F3540A-C294-4048-A73D-093D2B6DBC69}">
      <dgm:prSet/>
      <dgm:spPr/>
      <dgm:t>
        <a:bodyPr/>
        <a:lstStyle/>
        <a:p>
          <a:endParaRPr lang="en-US"/>
        </a:p>
      </dgm:t>
    </dgm:pt>
    <dgm:pt modelId="{36EAE8FA-3AE6-46C8-A8E6-C6E8FAB63412}" type="sibTrans" cxnId="{E3F3540A-C294-4048-A73D-093D2B6DBC69}">
      <dgm:prSet/>
      <dgm:spPr/>
      <dgm:t>
        <a:bodyPr/>
        <a:lstStyle/>
        <a:p>
          <a:endParaRPr lang="en-US"/>
        </a:p>
      </dgm:t>
    </dgm:pt>
    <dgm:pt modelId="{EB578A83-E1CE-4802-9DFF-9CBA9A5E212B}" type="pres">
      <dgm:prSet presAssocID="{9FF48EF3-6D83-4DD4-8374-3D9C970A3BA9}" presName="root" presStyleCnt="0">
        <dgm:presLayoutVars>
          <dgm:dir/>
          <dgm:resizeHandles val="exact"/>
        </dgm:presLayoutVars>
      </dgm:prSet>
      <dgm:spPr/>
    </dgm:pt>
    <dgm:pt modelId="{367F6F74-DEF3-4B68-A98D-3F83C4572F0D}" type="pres">
      <dgm:prSet presAssocID="{DC07EA70-84A2-44F4-B8A6-4E4940CEB11B}" presName="compNode" presStyleCnt="0"/>
      <dgm:spPr/>
    </dgm:pt>
    <dgm:pt modelId="{1E04786F-49FC-4A98-8242-DE8F6186AFC2}" type="pres">
      <dgm:prSet presAssocID="{DC07EA70-84A2-44F4-B8A6-4E4940CEB11B}" presName="iconBgRect" presStyleLbl="bgShp" presStyleIdx="0" presStyleCnt="2"/>
      <dgm:spPr/>
    </dgm:pt>
    <dgm:pt modelId="{053F778A-7D33-4886-8A40-A8926597019E}" type="pres">
      <dgm:prSet presAssocID="{DC07EA70-84A2-44F4-B8A6-4E4940CEB11B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Question mark"/>
        </a:ext>
      </dgm:extLst>
    </dgm:pt>
    <dgm:pt modelId="{F8E5A699-639C-459E-8576-97C471D5AB57}" type="pres">
      <dgm:prSet presAssocID="{DC07EA70-84A2-44F4-B8A6-4E4940CEB11B}" presName="spaceRect" presStyleCnt="0"/>
      <dgm:spPr/>
    </dgm:pt>
    <dgm:pt modelId="{B454AD32-BAE5-43B0-8E2C-2C849983D928}" type="pres">
      <dgm:prSet presAssocID="{DC07EA70-84A2-44F4-B8A6-4E4940CEB11B}" presName="textRect" presStyleLbl="revTx" presStyleIdx="0" presStyleCnt="2">
        <dgm:presLayoutVars>
          <dgm:chMax val="1"/>
          <dgm:chPref val="1"/>
        </dgm:presLayoutVars>
      </dgm:prSet>
      <dgm:spPr/>
    </dgm:pt>
    <dgm:pt modelId="{676F1C0E-AB04-41D3-91B7-D684FF108E9D}" type="pres">
      <dgm:prSet presAssocID="{FFC3C177-9E27-4451-8390-35F6C2B3EA0B}" presName="sibTrans" presStyleCnt="0"/>
      <dgm:spPr/>
    </dgm:pt>
    <dgm:pt modelId="{185A04C8-B784-4A69-A059-7AF35C193E33}" type="pres">
      <dgm:prSet presAssocID="{94E784EF-5C80-48DD-937C-F9B0D019C3A1}" presName="compNode" presStyleCnt="0"/>
      <dgm:spPr/>
    </dgm:pt>
    <dgm:pt modelId="{21AA2BB3-0B60-4046-BB42-5D79258EAD38}" type="pres">
      <dgm:prSet presAssocID="{94E784EF-5C80-48DD-937C-F9B0D019C3A1}" presName="iconBgRect" presStyleLbl="bgShp" presStyleIdx="1" presStyleCnt="2"/>
      <dgm:spPr/>
    </dgm:pt>
    <dgm:pt modelId="{0777A9F3-2877-462B-AED7-111AFF5AEBD5}" type="pres">
      <dgm:prSet presAssocID="{94E784EF-5C80-48DD-937C-F9B0D019C3A1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oeken"/>
        </a:ext>
      </dgm:extLst>
    </dgm:pt>
    <dgm:pt modelId="{4F58B2D2-AA30-4711-8D10-7B191131F665}" type="pres">
      <dgm:prSet presAssocID="{94E784EF-5C80-48DD-937C-F9B0D019C3A1}" presName="spaceRect" presStyleCnt="0"/>
      <dgm:spPr/>
    </dgm:pt>
    <dgm:pt modelId="{43721E81-9E04-456F-87D7-26170B5F5C93}" type="pres">
      <dgm:prSet presAssocID="{94E784EF-5C80-48DD-937C-F9B0D019C3A1}" presName="textRect" presStyleLbl="revTx" presStyleIdx="1" presStyleCnt="2">
        <dgm:presLayoutVars>
          <dgm:chMax val="1"/>
          <dgm:chPref val="1"/>
        </dgm:presLayoutVars>
      </dgm:prSet>
      <dgm:spPr/>
    </dgm:pt>
  </dgm:ptLst>
  <dgm:cxnLst>
    <dgm:cxn modelId="{E3F3540A-C294-4048-A73D-093D2B6DBC69}" srcId="{9FF48EF3-6D83-4DD4-8374-3D9C970A3BA9}" destId="{94E784EF-5C80-48DD-937C-F9B0D019C3A1}" srcOrd="1" destOrd="0" parTransId="{17C229D3-06AE-4608-ADCE-3E11A2117A08}" sibTransId="{36EAE8FA-3AE6-46C8-A8E6-C6E8FAB63412}"/>
    <dgm:cxn modelId="{53ED3079-0202-4D1E-B9BD-B731F5BD01CE}" srcId="{9FF48EF3-6D83-4DD4-8374-3D9C970A3BA9}" destId="{DC07EA70-84A2-44F4-B8A6-4E4940CEB11B}" srcOrd="0" destOrd="0" parTransId="{B234A5AE-FF41-43E4-8C3E-B47D3A6718F6}" sibTransId="{FFC3C177-9E27-4451-8390-35F6C2B3EA0B}"/>
    <dgm:cxn modelId="{FD308F7F-AA01-467B-B107-A13147BB830D}" type="presOf" srcId="{DC07EA70-84A2-44F4-B8A6-4E4940CEB11B}" destId="{B454AD32-BAE5-43B0-8E2C-2C849983D928}" srcOrd="0" destOrd="0" presId="urn:microsoft.com/office/officeart/2018/5/layout/IconCircleLabelList"/>
    <dgm:cxn modelId="{0724AE9D-826A-4783-A5BD-5F480DF55568}" type="presOf" srcId="{9FF48EF3-6D83-4DD4-8374-3D9C970A3BA9}" destId="{EB578A83-E1CE-4802-9DFF-9CBA9A5E212B}" srcOrd="0" destOrd="0" presId="urn:microsoft.com/office/officeart/2018/5/layout/IconCircleLabelList"/>
    <dgm:cxn modelId="{245B19B7-47C7-4563-B4D7-4A3F48744066}" type="presOf" srcId="{94E784EF-5C80-48DD-937C-F9B0D019C3A1}" destId="{43721E81-9E04-456F-87D7-26170B5F5C93}" srcOrd="0" destOrd="0" presId="urn:microsoft.com/office/officeart/2018/5/layout/IconCircleLabelList"/>
    <dgm:cxn modelId="{D1B62E00-A682-446F-BFA2-4B81F7409076}" type="presParOf" srcId="{EB578A83-E1CE-4802-9DFF-9CBA9A5E212B}" destId="{367F6F74-DEF3-4B68-A98D-3F83C4572F0D}" srcOrd="0" destOrd="0" presId="urn:microsoft.com/office/officeart/2018/5/layout/IconCircleLabelList"/>
    <dgm:cxn modelId="{07FDC666-72C1-4BA9-A7C6-5F38EA207CB1}" type="presParOf" srcId="{367F6F74-DEF3-4B68-A98D-3F83C4572F0D}" destId="{1E04786F-49FC-4A98-8242-DE8F6186AFC2}" srcOrd="0" destOrd="0" presId="urn:microsoft.com/office/officeart/2018/5/layout/IconCircleLabelList"/>
    <dgm:cxn modelId="{E6E33C7E-06BB-4F1F-A235-E49FBC349847}" type="presParOf" srcId="{367F6F74-DEF3-4B68-A98D-3F83C4572F0D}" destId="{053F778A-7D33-4886-8A40-A8926597019E}" srcOrd="1" destOrd="0" presId="urn:microsoft.com/office/officeart/2018/5/layout/IconCircleLabelList"/>
    <dgm:cxn modelId="{0AA3F07B-E55A-4B38-BBCE-710EB5E0F918}" type="presParOf" srcId="{367F6F74-DEF3-4B68-A98D-3F83C4572F0D}" destId="{F8E5A699-639C-459E-8576-97C471D5AB57}" srcOrd="2" destOrd="0" presId="urn:microsoft.com/office/officeart/2018/5/layout/IconCircleLabelList"/>
    <dgm:cxn modelId="{7A036C57-B284-41ED-BE1A-074116A1C8AA}" type="presParOf" srcId="{367F6F74-DEF3-4B68-A98D-3F83C4572F0D}" destId="{B454AD32-BAE5-43B0-8E2C-2C849983D928}" srcOrd="3" destOrd="0" presId="urn:microsoft.com/office/officeart/2018/5/layout/IconCircleLabelList"/>
    <dgm:cxn modelId="{BAD9D127-B827-4B80-BBCB-005DF4A68FD3}" type="presParOf" srcId="{EB578A83-E1CE-4802-9DFF-9CBA9A5E212B}" destId="{676F1C0E-AB04-41D3-91B7-D684FF108E9D}" srcOrd="1" destOrd="0" presId="urn:microsoft.com/office/officeart/2018/5/layout/IconCircleLabelList"/>
    <dgm:cxn modelId="{927DCE92-5C0C-4C0F-B224-56739B48CEB5}" type="presParOf" srcId="{EB578A83-E1CE-4802-9DFF-9CBA9A5E212B}" destId="{185A04C8-B784-4A69-A059-7AF35C193E33}" srcOrd="2" destOrd="0" presId="urn:microsoft.com/office/officeart/2018/5/layout/IconCircleLabelList"/>
    <dgm:cxn modelId="{A4F3BDF8-7D6D-4DB3-A284-F37DF02C8BBB}" type="presParOf" srcId="{185A04C8-B784-4A69-A059-7AF35C193E33}" destId="{21AA2BB3-0B60-4046-BB42-5D79258EAD38}" srcOrd="0" destOrd="0" presId="urn:microsoft.com/office/officeart/2018/5/layout/IconCircleLabelList"/>
    <dgm:cxn modelId="{7CC01A0D-B791-4349-947B-77C7878C2B76}" type="presParOf" srcId="{185A04C8-B784-4A69-A059-7AF35C193E33}" destId="{0777A9F3-2877-462B-AED7-111AFF5AEBD5}" srcOrd="1" destOrd="0" presId="urn:microsoft.com/office/officeart/2018/5/layout/IconCircleLabelList"/>
    <dgm:cxn modelId="{B6B96726-9B8E-476E-9E81-03F400A3C307}" type="presParOf" srcId="{185A04C8-B784-4A69-A059-7AF35C193E33}" destId="{4F58B2D2-AA30-4711-8D10-7B191131F665}" srcOrd="2" destOrd="0" presId="urn:microsoft.com/office/officeart/2018/5/layout/IconCircleLabelList"/>
    <dgm:cxn modelId="{0FEDA406-0210-4FC7-9937-DA5323E47CDA}" type="presParOf" srcId="{185A04C8-B784-4A69-A059-7AF35C193E33}" destId="{43721E81-9E04-456F-87D7-26170B5F5C93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04786F-49FC-4A98-8242-DE8F6186AFC2}">
      <dsp:nvSpPr>
        <dsp:cNvPr id="0" name=""/>
        <dsp:cNvSpPr/>
      </dsp:nvSpPr>
      <dsp:spPr>
        <a:xfrm>
          <a:off x="2348711" y="10703"/>
          <a:ext cx="1852875" cy="185287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53F778A-7D33-4886-8A40-A8926597019E}">
      <dsp:nvSpPr>
        <dsp:cNvPr id="0" name=""/>
        <dsp:cNvSpPr/>
      </dsp:nvSpPr>
      <dsp:spPr>
        <a:xfrm>
          <a:off x="2743586" y="405578"/>
          <a:ext cx="1063125" cy="106312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454AD32-BAE5-43B0-8E2C-2C849983D928}">
      <dsp:nvSpPr>
        <dsp:cNvPr id="0" name=""/>
        <dsp:cNvSpPr/>
      </dsp:nvSpPr>
      <dsp:spPr>
        <a:xfrm>
          <a:off x="1756398" y="2440703"/>
          <a:ext cx="30375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1700" kern="1200"/>
            <a:t>Beantwoord de volgende vraag:</a:t>
          </a:r>
          <a:endParaRPr lang="en-US" sz="1700" kern="1200"/>
        </a:p>
      </dsp:txBody>
      <dsp:txXfrm>
        <a:off x="1756398" y="2440703"/>
        <a:ext cx="3037500" cy="720000"/>
      </dsp:txXfrm>
    </dsp:sp>
    <dsp:sp modelId="{21AA2BB3-0B60-4046-BB42-5D79258EAD38}">
      <dsp:nvSpPr>
        <dsp:cNvPr id="0" name=""/>
        <dsp:cNvSpPr/>
      </dsp:nvSpPr>
      <dsp:spPr>
        <a:xfrm>
          <a:off x="5917773" y="10703"/>
          <a:ext cx="1852875" cy="1852875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777A9F3-2877-462B-AED7-111AFF5AEBD5}">
      <dsp:nvSpPr>
        <dsp:cNvPr id="0" name=""/>
        <dsp:cNvSpPr/>
      </dsp:nvSpPr>
      <dsp:spPr>
        <a:xfrm>
          <a:off x="6312648" y="405578"/>
          <a:ext cx="1063125" cy="1063125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3721E81-9E04-456F-87D7-26170B5F5C93}">
      <dsp:nvSpPr>
        <dsp:cNvPr id="0" name=""/>
        <dsp:cNvSpPr/>
      </dsp:nvSpPr>
      <dsp:spPr>
        <a:xfrm>
          <a:off x="5325461" y="2440703"/>
          <a:ext cx="30375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1700" kern="1200"/>
            <a:t>Welke woorden komen bij je op als je denkt aan blended leren?</a:t>
          </a:r>
          <a:endParaRPr lang="en-US" sz="1700" kern="1200"/>
        </a:p>
      </dsp:txBody>
      <dsp:txXfrm>
        <a:off x="5325461" y="2440703"/>
        <a:ext cx="3037500" cy="72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>
            <a:extLst>
              <a:ext uri="{FF2B5EF4-FFF2-40B4-BE49-F238E27FC236}">
                <a16:creationId xmlns:a16="http://schemas.microsoft.com/office/drawing/2014/main" id="{49C6342F-8A37-41EC-A688-72A5A4BA0C7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5FD2254A-F78C-4762-8CF1-4DA70B23F9E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054CFC-BAB7-4A9F-9D65-405C6616ABBB}" type="datetimeFigureOut">
              <a:rPr lang="nl-NL" smtClean="0"/>
              <a:t>31-10-2022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8F06211A-CF77-48BB-ABD3-B24B6408CDC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2D0661F1-6F27-460A-9614-FFBC3F389C1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72619A-12AB-4A91-8A49-F6EF5FCE2EB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726001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+mn-lt"/>
              </a:defRPr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+mn-lt"/>
              </a:defRPr>
            </a:lvl1pPr>
          </a:lstStyle>
          <a:p>
            <a:fld id="{F7E3B58D-361B-4837-84B9-18D71FD99E2F}" type="datetimeFigureOut">
              <a:rPr lang="nl-NL" smtClean="0"/>
              <a:pPr/>
              <a:t>31-10-2022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+mn-lt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+mn-lt"/>
              </a:defRPr>
            </a:lvl1pPr>
          </a:lstStyle>
          <a:p>
            <a:fld id="{DE48BA3D-0680-485F-9882-A8DAC8FEA35A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34238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502697" rtl="0" eaLnBrk="1" latinLnBrk="0" hangingPunct="1">
      <a:defRPr sz="660" kern="1200">
        <a:solidFill>
          <a:schemeClr val="tx1"/>
        </a:solidFill>
        <a:latin typeface="+mn-lt"/>
        <a:ea typeface="+mn-ea"/>
        <a:cs typeface="+mn-cs"/>
      </a:defRPr>
    </a:lvl1pPr>
    <a:lvl2pPr marL="251348" algn="l" defTabSz="502697" rtl="0" eaLnBrk="1" latinLnBrk="0" hangingPunct="1">
      <a:defRPr sz="660" kern="1200">
        <a:solidFill>
          <a:schemeClr val="tx1"/>
        </a:solidFill>
        <a:latin typeface="+mn-lt"/>
        <a:ea typeface="+mn-ea"/>
        <a:cs typeface="+mn-cs"/>
      </a:defRPr>
    </a:lvl2pPr>
    <a:lvl3pPr marL="502697" algn="l" defTabSz="502697" rtl="0" eaLnBrk="1" latinLnBrk="0" hangingPunct="1">
      <a:defRPr sz="660" kern="1200">
        <a:solidFill>
          <a:schemeClr val="tx1"/>
        </a:solidFill>
        <a:latin typeface="+mn-lt"/>
        <a:ea typeface="+mn-ea"/>
        <a:cs typeface="+mn-cs"/>
      </a:defRPr>
    </a:lvl3pPr>
    <a:lvl4pPr marL="754045" algn="l" defTabSz="502697" rtl="0" eaLnBrk="1" latinLnBrk="0" hangingPunct="1">
      <a:defRPr sz="660" kern="1200">
        <a:solidFill>
          <a:schemeClr val="tx1"/>
        </a:solidFill>
        <a:latin typeface="+mn-lt"/>
        <a:ea typeface="+mn-ea"/>
        <a:cs typeface="+mn-cs"/>
      </a:defRPr>
    </a:lvl4pPr>
    <a:lvl5pPr marL="1005393" algn="l" defTabSz="502697" rtl="0" eaLnBrk="1" latinLnBrk="0" hangingPunct="1">
      <a:defRPr sz="660" kern="1200">
        <a:solidFill>
          <a:schemeClr val="tx1"/>
        </a:solidFill>
        <a:latin typeface="+mn-lt"/>
        <a:ea typeface="+mn-ea"/>
        <a:cs typeface="+mn-cs"/>
      </a:defRPr>
    </a:lvl5pPr>
    <a:lvl6pPr marL="1256743" algn="l" defTabSz="502697" rtl="0" eaLnBrk="1" latinLnBrk="0" hangingPunct="1">
      <a:defRPr sz="660" kern="1200">
        <a:solidFill>
          <a:schemeClr val="tx1"/>
        </a:solidFill>
        <a:latin typeface="+mn-lt"/>
        <a:ea typeface="+mn-ea"/>
        <a:cs typeface="+mn-cs"/>
      </a:defRPr>
    </a:lvl6pPr>
    <a:lvl7pPr marL="1508091" algn="l" defTabSz="502697" rtl="0" eaLnBrk="1" latinLnBrk="0" hangingPunct="1">
      <a:defRPr sz="660" kern="1200">
        <a:solidFill>
          <a:schemeClr val="tx1"/>
        </a:solidFill>
        <a:latin typeface="+mn-lt"/>
        <a:ea typeface="+mn-ea"/>
        <a:cs typeface="+mn-cs"/>
      </a:defRPr>
    </a:lvl7pPr>
    <a:lvl8pPr marL="1759439" algn="l" defTabSz="502697" rtl="0" eaLnBrk="1" latinLnBrk="0" hangingPunct="1">
      <a:defRPr sz="660" kern="1200">
        <a:solidFill>
          <a:schemeClr val="tx1"/>
        </a:solidFill>
        <a:latin typeface="+mn-lt"/>
        <a:ea typeface="+mn-ea"/>
        <a:cs typeface="+mn-cs"/>
      </a:defRPr>
    </a:lvl8pPr>
    <a:lvl9pPr marL="2010788" algn="l" defTabSz="502697" rtl="0" eaLnBrk="1" latinLnBrk="0" hangingPunct="1">
      <a:defRPr sz="66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5026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Je kan dit eventueel ondersteunen met een tool, zoals </a:t>
            </a:r>
            <a:r>
              <a:rPr lang="nl-NL" sz="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Mentimeter</a:t>
            </a:r>
            <a:r>
              <a:rPr lang="nl-NL" sz="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of </a:t>
            </a:r>
            <a:r>
              <a:rPr lang="nl-NL" sz="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Wooclap</a:t>
            </a:r>
            <a:r>
              <a:rPr lang="nl-NL" sz="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waarbij de antwoord als een </a:t>
            </a:r>
            <a:r>
              <a:rPr lang="nl-NL" sz="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Wordcloud</a:t>
            </a:r>
            <a:r>
              <a:rPr lang="nl-NL" sz="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worden weergegeven. Beperk in dat geval wel het aantal in te sturen woorden tot twee. Bespreek de input kort na: wat kent iedereen? Wat behoeft uitleg? Welke overeenkomsten zijn er?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48BA3D-0680-485F-9882-A8DAC8FEA35A}" type="slidenum">
              <a:rPr lang="nl-NL" smtClean="0"/>
              <a:pPr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43468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>
            <a:extLst>
              <a:ext uri="{FF2B5EF4-FFF2-40B4-BE49-F238E27FC236}">
                <a16:creationId xmlns:a16="http://schemas.microsoft.com/office/drawing/2014/main" id="{8FB599C0-7BBA-4FD4-BE20-185B0C04FD5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520000" cy="4610100"/>
          </a:xfrm>
          <a:prstGeom prst="rect">
            <a:avLst/>
          </a:prstGeom>
        </p:spPr>
      </p:pic>
      <p:sp>
        <p:nvSpPr>
          <p:cNvPr id="9" name="Ondertitel 2">
            <a:extLst>
              <a:ext uri="{FF2B5EF4-FFF2-40B4-BE49-F238E27FC236}">
                <a16:creationId xmlns:a16="http://schemas.microsoft.com/office/drawing/2014/main" id="{AB3B2324-3100-4DED-93B6-5E41FD68EF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180000" y="6300175"/>
            <a:ext cx="180000" cy="180000"/>
          </a:xfrm>
        </p:spPr>
        <p:txBody>
          <a:bodyPr>
            <a:normAutofit/>
          </a:bodyPr>
          <a:lstStyle>
            <a:lvl1pPr marL="0" indent="0" algn="ctr">
              <a:buNone/>
              <a:defRPr sz="1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10" name="Titel 1">
            <a:extLst>
              <a:ext uri="{FF2B5EF4-FFF2-40B4-BE49-F238E27FC236}">
                <a16:creationId xmlns:a16="http://schemas.microsoft.com/office/drawing/2014/main" id="{1392677B-CB39-4E48-BA04-ED626FC062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46662" y="2613931"/>
            <a:ext cx="4633538" cy="1488169"/>
          </a:xfrm>
        </p:spPr>
        <p:txBody>
          <a:bodyPr anchor="t" anchorCtr="0">
            <a:noAutofit/>
          </a:bodyPr>
          <a:lstStyle>
            <a:lvl1pPr algn="l">
              <a:defRPr sz="2800" b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12" name="Tijdelijke aanduiding voor tekst 7">
            <a:extLst>
              <a:ext uri="{FF2B5EF4-FFF2-40B4-BE49-F238E27FC236}">
                <a16:creationId xmlns:a16="http://schemas.microsoft.com/office/drawing/2014/main" id="{41AFA734-8D2E-408E-9E70-FA6E7C78F6FD}"/>
              </a:ext>
            </a:extLst>
          </p:cNvPr>
          <p:cNvSpPr txBox="1">
            <a:spLocks/>
          </p:cNvSpPr>
          <p:nvPr userDrawn="1"/>
        </p:nvSpPr>
        <p:spPr>
          <a:xfrm>
            <a:off x="6493574" y="5373000"/>
            <a:ext cx="2963485" cy="269304"/>
          </a:xfrm>
          <a:prstGeom prst="rect">
            <a:avLst/>
          </a:prstGeom>
          <a:noFill/>
        </p:spPr>
        <p:txBody>
          <a:bodyPr wrap="none" lIns="0" tIns="0" rIns="144000" bIns="0" anchor="ctr" anchorCtr="0">
            <a:spAutoFit/>
          </a:bodyPr>
          <a:lstStyle>
            <a:lvl1pPr marL="0" indent="0" algn="l" defTabSz="1177226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 typeface="Calibri" panose="020B0604020202020204" pitchFamily="34" charset="0"/>
              <a:buNone/>
              <a:defRPr sz="1300" kern="1200">
                <a:solidFill>
                  <a:schemeClr val="tx2"/>
                </a:solidFill>
                <a:latin typeface="Montserrat Light" panose="00000400000000000000" pitchFamily="2" charset="0"/>
                <a:ea typeface="+mn-ea"/>
                <a:cs typeface="+mn-cs"/>
              </a:defRPr>
            </a:lvl1pPr>
            <a:lvl2pPr marL="648865" indent="-324432" algn="l" defTabSz="1177226" rtl="0" eaLnBrk="1" latinLnBrk="0" hangingPunct="1">
              <a:lnSpc>
                <a:spcPct val="120000"/>
              </a:lnSpc>
              <a:spcBef>
                <a:spcPts val="0"/>
              </a:spcBef>
              <a:buClrTx/>
              <a:buFont typeface="Calibri" panose="020B0604020202020204" pitchFamily="34" charset="0"/>
              <a:buChar char="–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73299" indent="-324432" algn="l" defTabSz="1177226" rtl="0" eaLnBrk="1" latinLnBrk="0" hangingPunct="1">
              <a:lnSpc>
                <a:spcPct val="120000"/>
              </a:lnSpc>
              <a:spcBef>
                <a:spcPts val="0"/>
              </a:spcBef>
              <a:buClrTx/>
              <a:buFont typeface="Calibri" panose="020B0604020202020204" pitchFamily="34" charset="0"/>
              <a:buChar char="›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1177226" rtl="0" eaLnBrk="1" latinLnBrk="0" hangingPunct="1">
              <a:lnSpc>
                <a:spcPct val="120000"/>
              </a:lnSpc>
              <a:spcBef>
                <a:spcPts val="0"/>
              </a:spcBef>
              <a:buClrTx/>
              <a:buSzPct val="25000"/>
              <a:buFont typeface="Calibri" panose="020B0604030504040204" pitchFamily="34" charset="0"/>
              <a:buChar char="'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1177226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  <a:buSzPct val="25000"/>
              <a:buFont typeface="Calibri" panose="020B0604030504040204" pitchFamily="34" charset="0"/>
              <a:buChar char="'"/>
              <a:defRPr sz="1700" b="1" kern="1200" cap="none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5pPr>
            <a:lvl6pPr marL="3237376" indent="-294308" algn="l" defTabSz="1177226" rtl="0" eaLnBrk="1" latinLnBrk="0" hangingPunct="1">
              <a:lnSpc>
                <a:spcPct val="90000"/>
              </a:lnSpc>
              <a:spcBef>
                <a:spcPts val="643"/>
              </a:spcBef>
              <a:buFont typeface="Calibri" panose="020B0604020202020204" pitchFamily="34" charset="0"/>
              <a:buChar char="•"/>
              <a:defRPr sz="23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825989" indent="-294308" algn="l" defTabSz="1177226" rtl="0" eaLnBrk="1" latinLnBrk="0" hangingPunct="1">
              <a:lnSpc>
                <a:spcPct val="90000"/>
              </a:lnSpc>
              <a:spcBef>
                <a:spcPts val="643"/>
              </a:spcBef>
              <a:buFont typeface="Calibri" panose="020B0604020202020204" pitchFamily="34" charset="0"/>
              <a:buChar char="•"/>
              <a:defRPr sz="23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414602" indent="-294308" algn="l" defTabSz="1177226" rtl="0" eaLnBrk="1" latinLnBrk="0" hangingPunct="1">
              <a:lnSpc>
                <a:spcPct val="90000"/>
              </a:lnSpc>
              <a:spcBef>
                <a:spcPts val="643"/>
              </a:spcBef>
              <a:buFont typeface="Calibri" panose="020B0604020202020204" pitchFamily="34" charset="0"/>
              <a:buChar char="•"/>
              <a:defRPr sz="23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003215" indent="-294308" algn="l" defTabSz="1177226" rtl="0" eaLnBrk="1" latinLnBrk="0" hangingPunct="1">
              <a:lnSpc>
                <a:spcPct val="90000"/>
              </a:lnSpc>
              <a:spcBef>
                <a:spcPts val="643"/>
              </a:spcBef>
              <a:buFont typeface="Calibri" panose="020B0604020202020204" pitchFamily="34" charset="0"/>
              <a:buChar char="•"/>
              <a:defRPr sz="23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1750" dirty="0"/>
              <a:t>docentprofessionalisering</a:t>
            </a:r>
          </a:p>
        </p:txBody>
      </p:sp>
      <p:grpSp>
        <p:nvGrpSpPr>
          <p:cNvPr id="11" name="Groep 10">
            <a:extLst>
              <a:ext uri="{FF2B5EF4-FFF2-40B4-BE49-F238E27FC236}">
                <a16:creationId xmlns:a16="http://schemas.microsoft.com/office/drawing/2014/main" id="{CB18ACBF-51F6-4961-9C59-8F3D84DF165A}"/>
              </a:ext>
            </a:extLst>
          </p:cNvPr>
          <p:cNvGrpSpPr/>
          <p:nvPr userDrawn="1"/>
        </p:nvGrpSpPr>
        <p:grpSpPr>
          <a:xfrm>
            <a:off x="-2400101" y="1834107"/>
            <a:ext cx="2280676" cy="2940113"/>
            <a:chOff x="-2172832" y="1897500"/>
            <a:chExt cx="2046443" cy="3111536"/>
          </a:xfrm>
        </p:grpSpPr>
        <p:sp>
          <p:nvSpPr>
            <p:cNvPr id="13" name="Toelichting 2">
              <a:extLst>
                <a:ext uri="{FF2B5EF4-FFF2-40B4-BE49-F238E27FC236}">
                  <a16:creationId xmlns:a16="http://schemas.microsoft.com/office/drawing/2014/main" id="{E57AE13C-8D4B-48D2-A434-457EA2F1C6CB}"/>
                </a:ext>
              </a:extLst>
            </p:cNvPr>
            <p:cNvSpPr txBox="1"/>
            <p:nvPr userDrawn="1"/>
          </p:nvSpPr>
          <p:spPr>
            <a:xfrm>
              <a:off x="-2172832" y="1897500"/>
              <a:ext cx="2046443" cy="232890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nl-NL" sz="1100" b="1" baseline="0" noProof="1">
                  <a:solidFill>
                    <a:schemeClr val="tx2"/>
                  </a:solidFill>
                  <a:latin typeface="+mn-lt"/>
                  <a:cs typeface="Calibri" panose="020F0502020204030204" pitchFamily="34" charset="0"/>
                </a:rPr>
                <a:t>Nieuwe dia</a:t>
              </a:r>
              <a:endParaRPr lang="nl-NL" sz="1100" baseline="0" noProof="1">
                <a:solidFill>
                  <a:schemeClr val="tx2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Klik op de </a:t>
              </a:r>
              <a:r>
                <a:rPr lang="nl-NL" sz="1100" b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Start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-tab </a:t>
              </a:r>
              <a:r>
                <a:rPr lang="nl-NL" sz="1100" u="sng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op het tekstje onder 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het pictogram </a:t>
              </a:r>
              <a:r>
                <a:rPr lang="nl-NL" sz="1100" b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Nieuwe dia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:</a:t>
              </a:r>
            </a:p>
            <a:p>
              <a:pPr>
                <a:lnSpc>
                  <a:spcPct val="100000"/>
                </a:lnSpc>
              </a:pPr>
              <a:endParaRPr lang="nl-NL" sz="1100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endParaRPr lang="nl-NL" sz="1100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endParaRPr lang="nl-NL" sz="1100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endParaRPr lang="nl-NL" sz="1100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endParaRPr lang="nl-NL" sz="1100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endParaRPr lang="nl-NL" sz="1100" b="1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endParaRPr lang="nl-NL" sz="1100" b="1" baseline="0" noProof="1">
                <a:solidFill>
                  <a:schemeClr val="tx2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endParaRPr lang="nl-NL" sz="1100" b="1" baseline="0" noProof="1">
                <a:solidFill>
                  <a:schemeClr val="tx2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r>
                <a:rPr lang="nl-NL" sz="1100" b="1" baseline="0" noProof="1">
                  <a:solidFill>
                    <a:schemeClr val="tx2"/>
                  </a:solidFill>
                  <a:latin typeface="+mn-lt"/>
                  <a:cs typeface="Calibri" panose="020F0502020204030204" pitchFamily="34" charset="0"/>
                </a:rPr>
                <a:t>Andere indeling voor huidige dia</a:t>
              </a:r>
            </a:p>
            <a:p>
              <a:pPr>
                <a:lnSpc>
                  <a:spcPct val="100000"/>
                </a:lnSpc>
              </a:pPr>
              <a:r>
                <a:rPr lang="nl-NL" sz="1100" b="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Klik op de </a:t>
              </a:r>
              <a:r>
                <a:rPr lang="nl-NL" sz="1100" b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Start</a:t>
              </a:r>
              <a:r>
                <a:rPr lang="nl-NL" sz="1100" b="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-tab op Indeling:</a:t>
              </a:r>
            </a:p>
          </p:txBody>
        </p:sp>
        <p:pic>
          <p:nvPicPr>
            <p:cNvPr id="14" name="Afbeelding 13">
              <a:extLst>
                <a:ext uri="{FF2B5EF4-FFF2-40B4-BE49-F238E27FC236}">
                  <a16:creationId xmlns:a16="http://schemas.microsoft.com/office/drawing/2014/main" id="{1C7F5596-1D8E-4EBB-8F70-C39832B2C8A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-1718975" y="2616530"/>
              <a:ext cx="514351" cy="914400"/>
            </a:xfrm>
            <a:prstGeom prst="rect">
              <a:avLst/>
            </a:prstGeom>
          </p:spPr>
        </p:pic>
        <p:sp>
          <p:nvSpPr>
            <p:cNvPr id="20" name="Pijl: links 19">
              <a:extLst>
                <a:ext uri="{FF2B5EF4-FFF2-40B4-BE49-F238E27FC236}">
                  <a16:creationId xmlns:a16="http://schemas.microsoft.com/office/drawing/2014/main" id="{B02E2601-EA26-46EB-BA88-F5C042B55AC5}"/>
                </a:ext>
              </a:extLst>
            </p:cNvPr>
            <p:cNvSpPr/>
            <p:nvPr userDrawn="1"/>
          </p:nvSpPr>
          <p:spPr>
            <a:xfrm>
              <a:off x="-1222425" y="3250569"/>
              <a:ext cx="514350" cy="181070"/>
            </a:xfrm>
            <a:prstGeom prst="left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1100">
                <a:solidFill>
                  <a:schemeClr val="tx1"/>
                </a:solidFill>
              </a:endParaRPr>
            </a:p>
          </p:txBody>
        </p:sp>
        <p:pic>
          <p:nvPicPr>
            <p:cNvPr id="21" name="Afbeelding 20">
              <a:extLst>
                <a:ext uri="{FF2B5EF4-FFF2-40B4-BE49-F238E27FC236}">
                  <a16:creationId xmlns:a16="http://schemas.microsoft.com/office/drawing/2014/main" id="{EEDE89FB-55EA-42B1-AC02-1381F66EE6C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-1823083" y="4711856"/>
              <a:ext cx="1012945" cy="297180"/>
            </a:xfrm>
            <a:prstGeom prst="rect">
              <a:avLst/>
            </a:prstGeom>
          </p:spPr>
        </p:pic>
      </p:grpSp>
      <p:pic>
        <p:nvPicPr>
          <p:cNvPr id="16" name="Pointer" descr="Afbeelding met object, klok&#10;&#10;Automatisch gegenereerde beschrijving">
            <a:extLst>
              <a:ext uri="{FF2B5EF4-FFF2-40B4-BE49-F238E27FC236}">
                <a16:creationId xmlns:a16="http://schemas.microsoft.com/office/drawing/2014/main" id="{D05D143C-07F2-4F3C-ACA5-88CE36AF4930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6488" y="448919"/>
            <a:ext cx="4464000" cy="3766225"/>
          </a:xfrm>
          <a:prstGeom prst="rect">
            <a:avLst/>
          </a:prstGeom>
        </p:spPr>
      </p:pic>
      <p:sp>
        <p:nvSpPr>
          <p:cNvPr id="17" name="Witte driehoek">
            <a:extLst>
              <a:ext uri="{FF2B5EF4-FFF2-40B4-BE49-F238E27FC236}">
                <a16:creationId xmlns:a16="http://schemas.microsoft.com/office/drawing/2014/main" id="{6177BBC9-35D3-4A9A-A1F9-142F14028705}"/>
              </a:ext>
            </a:extLst>
          </p:cNvPr>
          <p:cNvSpPr/>
          <p:nvPr userDrawn="1"/>
        </p:nvSpPr>
        <p:spPr>
          <a:xfrm rot="16200000">
            <a:off x="10596986" y="3817020"/>
            <a:ext cx="926309" cy="920694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9" name="Kleur driehoek">
            <a:extLst>
              <a:ext uri="{FF2B5EF4-FFF2-40B4-BE49-F238E27FC236}">
                <a16:creationId xmlns:a16="http://schemas.microsoft.com/office/drawing/2014/main" id="{2F82349C-C8A2-4DE3-890D-0DE8F23F9C06}"/>
              </a:ext>
            </a:extLst>
          </p:cNvPr>
          <p:cNvSpPr/>
          <p:nvPr userDrawn="1"/>
        </p:nvSpPr>
        <p:spPr>
          <a:xfrm rot="5400000">
            <a:off x="6045424" y="5331198"/>
            <a:ext cx="382452" cy="380133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5" name="Logo">
            <a:extLst>
              <a:ext uri="{FF2B5EF4-FFF2-40B4-BE49-F238E27FC236}">
                <a16:creationId xmlns:a16="http://schemas.microsoft.com/office/drawing/2014/main" id="{1C46CA9E-D2AE-4399-9377-6C0260365CC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645"/>
          <a:stretch/>
        </p:blipFill>
        <p:spPr>
          <a:xfrm>
            <a:off x="-139701" y="4432301"/>
            <a:ext cx="5364000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10165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9E4FF8-900C-4A1C-A50E-422D69231B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5763" y="1969016"/>
            <a:ext cx="7297784" cy="375158"/>
          </a:xfrm>
        </p:spPr>
        <p:txBody>
          <a:bodyPr/>
          <a:lstStyle/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A4D82EB-A068-41A9-80F3-33E950159D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56000" y="2607038"/>
            <a:ext cx="7297784" cy="3143736"/>
          </a:xfrm>
        </p:spPr>
        <p:txBody>
          <a:bodyPr/>
          <a:lstStyle>
            <a:lvl1pPr marL="180000" indent="-180000">
              <a:defRPr/>
            </a:lvl1pPr>
            <a:lvl2pPr marL="360000" indent="-180000">
              <a:defRPr/>
            </a:lvl2pPr>
            <a:lvl3pPr marL="540000" indent="-180000">
              <a:defRPr/>
            </a:lvl3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nl-NL" dirty="0"/>
          </a:p>
        </p:txBody>
      </p:sp>
      <p:grpSp>
        <p:nvGrpSpPr>
          <p:cNvPr id="4" name="Info">
            <a:extLst>
              <a:ext uri="{FF2B5EF4-FFF2-40B4-BE49-F238E27FC236}">
                <a16:creationId xmlns:a16="http://schemas.microsoft.com/office/drawing/2014/main" id="{8F666041-AE1D-4790-893C-CA54BB58B111}"/>
              </a:ext>
            </a:extLst>
          </p:cNvPr>
          <p:cNvGrpSpPr/>
          <p:nvPr userDrawn="1"/>
        </p:nvGrpSpPr>
        <p:grpSpPr>
          <a:xfrm>
            <a:off x="-2749208" y="1635988"/>
            <a:ext cx="2496105" cy="4726712"/>
            <a:chOff x="-2105890" y="1897502"/>
            <a:chExt cx="1979502" cy="5002302"/>
          </a:xfrm>
        </p:grpSpPr>
        <p:sp>
          <p:nvSpPr>
            <p:cNvPr id="5" name="Tekst">
              <a:extLst>
                <a:ext uri="{FF2B5EF4-FFF2-40B4-BE49-F238E27FC236}">
                  <a16:creationId xmlns:a16="http://schemas.microsoft.com/office/drawing/2014/main" id="{97E05038-CF34-4324-A446-7849213F5FE2}"/>
                </a:ext>
              </a:extLst>
            </p:cNvPr>
            <p:cNvSpPr txBox="1"/>
            <p:nvPr userDrawn="1"/>
          </p:nvSpPr>
          <p:spPr>
            <a:xfrm>
              <a:off x="-2105890" y="1897502"/>
              <a:ext cx="1979502" cy="412037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nl-NL" sz="1100" b="1" baseline="0" noProof="1">
                  <a:solidFill>
                    <a:schemeClr val="tx2"/>
                  </a:solidFill>
                  <a:latin typeface="+mn-lt"/>
                  <a:cs typeface="Calibri" panose="020F0502020204030204" pitchFamily="34" charset="0"/>
                </a:rPr>
                <a:t>Tekst opmaken</a:t>
              </a:r>
              <a:endParaRPr lang="nl-NL" sz="1100" baseline="0" noProof="1">
                <a:solidFill>
                  <a:schemeClr val="tx2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In tekstkaders zijn vijf opmaakstijlen ingesteld:</a:t>
              </a:r>
            </a:p>
            <a:p>
              <a:pPr marL="294308" indent="-294308">
                <a:lnSpc>
                  <a:spcPct val="100000"/>
                </a:lnSpc>
                <a:buAutoNum type="arabicPeriod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Opsomming bullet</a:t>
              </a:r>
            </a:p>
            <a:p>
              <a:pPr marL="294308" indent="-294308">
                <a:lnSpc>
                  <a:spcPct val="100000"/>
                </a:lnSpc>
                <a:buAutoNum type="arabicPeriod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Opsomming streepje</a:t>
              </a:r>
            </a:p>
            <a:p>
              <a:pPr marL="294308" indent="-294308">
                <a:lnSpc>
                  <a:spcPct val="100000"/>
                </a:lnSpc>
                <a:buAutoNum type="arabicPeriod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Opsomming pijltje</a:t>
              </a:r>
            </a:p>
            <a:p>
              <a:pPr marL="294308" indent="-294308">
                <a:lnSpc>
                  <a:spcPct val="100000"/>
                </a:lnSpc>
                <a:buAutoNum type="arabicPeriod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Platte tekst</a:t>
              </a:r>
            </a:p>
            <a:p>
              <a:pPr marL="294308" indent="-294308">
                <a:lnSpc>
                  <a:spcPct val="100000"/>
                </a:lnSpc>
                <a:buAutoNum type="arabicPeriod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Tussenkopje</a:t>
              </a:r>
            </a:p>
            <a:p>
              <a:pPr>
                <a:lnSpc>
                  <a:spcPct val="100000"/>
                </a:lnSpc>
              </a:pPr>
              <a:endParaRPr lang="nl-NL" sz="1100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Je kiest een stijl door </a:t>
              </a:r>
              <a:r>
                <a:rPr lang="nl-NL" sz="1100" i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aan het begin van een alinea 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op </a:t>
              </a:r>
              <a:r>
                <a:rPr lang="nl-NL" sz="1100" b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[Tab]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of </a:t>
              </a:r>
              <a:r>
                <a:rPr lang="nl-NL" sz="1100" b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[Shift]+[Tab]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te drukken:</a:t>
              </a:r>
            </a:p>
            <a:p>
              <a:pPr marL="226863" indent="-226863">
                <a:lnSpc>
                  <a:spcPct val="100000"/>
                </a:lnSpc>
                <a:buFont typeface="Calibri" panose="020B0604020202020204" pitchFamily="34" charset="0"/>
                <a:buChar char="•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Met </a:t>
              </a:r>
              <a:r>
                <a:rPr lang="nl-NL" sz="1100" b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[Tab]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kies je de </a:t>
              </a:r>
              <a:r>
                <a:rPr lang="nl-NL" sz="1100" u="sng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volgende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tekststijl.</a:t>
              </a:r>
            </a:p>
            <a:p>
              <a:pPr marL="226863" indent="-226863">
                <a:lnSpc>
                  <a:spcPct val="100000"/>
                </a:lnSpc>
                <a:buFont typeface="Calibri" panose="020B0604020202020204" pitchFamily="34" charset="0"/>
                <a:buChar char="•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Met </a:t>
              </a:r>
              <a:r>
                <a:rPr lang="nl-NL" sz="1100" b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[Shift]+[Tab]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kies je de </a:t>
              </a:r>
              <a:r>
                <a:rPr lang="nl-NL" sz="1100" u="sng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vorige</a:t>
              </a:r>
              <a:r>
                <a:rPr lang="nl-NL" sz="1100" i="0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tekststijl</a:t>
              </a:r>
            </a:p>
            <a:p>
              <a:pPr marL="0" indent="0">
                <a:lnSpc>
                  <a:spcPct val="100000"/>
                </a:lnSpc>
                <a:buFont typeface="Calibri" panose="020B0604020202020204" pitchFamily="34" charset="0"/>
                <a:buNone/>
              </a:pPr>
              <a:endParaRPr lang="nl-NL" sz="1100" i="0" u="none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 marL="0" indent="0">
                <a:lnSpc>
                  <a:spcPct val="100000"/>
                </a:lnSpc>
                <a:buFont typeface="Calibri" panose="020B0604020202020204" pitchFamily="34" charset="0"/>
                <a:buNone/>
              </a:pPr>
              <a:r>
                <a:rPr lang="nl-NL" sz="1100" i="0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Je kunt meerdere ‘sprongen’ tegelijk voor- of achteruit maken als je b.v. van niveau 1 naar niveau 4 wilt gaan. Je drukt dan aan het begin van een alinea meerdere keren op </a:t>
              </a:r>
              <a:r>
                <a:rPr lang="nl-NL" sz="1100" b="1" i="0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[Tab]</a:t>
              </a:r>
              <a:r>
                <a:rPr lang="nl-NL" sz="1100" i="0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of </a:t>
              </a:r>
              <a:r>
                <a:rPr lang="nl-NL" sz="1100" b="1" i="0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[Shift]+[Tab].</a:t>
              </a:r>
            </a:p>
            <a:p>
              <a:pPr marL="0" indent="0">
                <a:lnSpc>
                  <a:spcPct val="100000"/>
                </a:lnSpc>
                <a:buFont typeface="Calibri" panose="020B0604020202020204" pitchFamily="34" charset="0"/>
                <a:buNone/>
              </a:pPr>
              <a:endParaRPr lang="nl-NL" sz="1100" b="1" i="0" u="none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 marL="0" marR="0" lvl="0" indent="0" algn="l" defTabSz="8294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Calibri" panose="020B0604020202020204" pitchFamily="34" charset="0"/>
                <a:buNone/>
                <a:tabLst/>
                <a:defRPr/>
              </a:pPr>
              <a:r>
                <a:rPr lang="nl-NL" sz="1100" b="1" i="1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Tip: </a:t>
              </a:r>
              <a:r>
                <a:rPr lang="nl-NL" sz="1100" b="0" i="1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in plaats van de Tab-toets kun je ook deze knoppen gebruiken (op de Start-tab):</a:t>
              </a:r>
            </a:p>
          </p:txBody>
        </p:sp>
        <p:pic>
          <p:nvPicPr>
            <p:cNvPr id="6" name="Inspringen">
              <a:extLst>
                <a:ext uri="{FF2B5EF4-FFF2-40B4-BE49-F238E27FC236}">
                  <a16:creationId xmlns:a16="http://schemas.microsoft.com/office/drawing/2014/main" id="{5EB716DB-8BE7-4C07-80EA-BC92292EB8D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-1202769" y="6564060"/>
              <a:ext cx="533376" cy="33574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148101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041" userDrawn="1">
          <p15:clr>
            <a:srgbClr val="FBAE40"/>
          </p15:clr>
        </p15:guide>
        <p15:guide id="2" pos="3628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en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9E4FF8-900C-4A1C-A50E-422D69231B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5763" y="1969016"/>
            <a:ext cx="5149850" cy="375158"/>
          </a:xfrm>
        </p:spPr>
        <p:txBody>
          <a:bodyPr/>
          <a:lstStyle/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76C22EDB-735F-4FD7-A1DF-26FBA3DDB36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655763" y="2605088"/>
            <a:ext cx="5149850" cy="3189287"/>
          </a:xfrm>
        </p:spPr>
        <p:txBody>
          <a:bodyPr/>
          <a:lstStyle>
            <a:lvl1pPr>
              <a:buClr>
                <a:schemeClr val="accent2"/>
              </a:buClr>
              <a:defRPr/>
            </a:lvl1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nl-NL" dirty="0"/>
          </a:p>
        </p:txBody>
      </p:sp>
      <p:sp>
        <p:nvSpPr>
          <p:cNvPr id="10" name="Tijdelijke aanduiding voor afbeelding 9">
            <a:extLst>
              <a:ext uri="{FF2B5EF4-FFF2-40B4-BE49-F238E27FC236}">
                <a16:creationId xmlns:a16="http://schemas.microsoft.com/office/drawing/2014/main" id="{1D3B075B-6E1B-48A9-A29C-69102DB42F8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038975" y="0"/>
            <a:ext cx="4481513" cy="6480175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11" name="Rechthoek 10">
            <a:extLst>
              <a:ext uri="{FF2B5EF4-FFF2-40B4-BE49-F238E27FC236}">
                <a16:creationId xmlns:a16="http://schemas.microsoft.com/office/drawing/2014/main" id="{DC568622-9D0A-4CCF-A04F-D7C03FA933E6}"/>
              </a:ext>
            </a:extLst>
          </p:cNvPr>
          <p:cNvSpPr/>
          <p:nvPr userDrawn="1"/>
        </p:nvSpPr>
        <p:spPr>
          <a:xfrm>
            <a:off x="6805613" y="1339707"/>
            <a:ext cx="233362" cy="14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6" name="Info">
            <a:extLst>
              <a:ext uri="{FF2B5EF4-FFF2-40B4-BE49-F238E27FC236}">
                <a16:creationId xmlns:a16="http://schemas.microsoft.com/office/drawing/2014/main" id="{661DFC31-4E7D-4437-9213-13263CF6299C}"/>
              </a:ext>
            </a:extLst>
          </p:cNvPr>
          <p:cNvGrpSpPr/>
          <p:nvPr userDrawn="1"/>
        </p:nvGrpSpPr>
        <p:grpSpPr>
          <a:xfrm>
            <a:off x="-2749208" y="1635988"/>
            <a:ext cx="2496105" cy="4726712"/>
            <a:chOff x="-2105890" y="1897502"/>
            <a:chExt cx="1979502" cy="5002302"/>
          </a:xfrm>
        </p:grpSpPr>
        <p:sp>
          <p:nvSpPr>
            <p:cNvPr id="7" name="Tekst">
              <a:extLst>
                <a:ext uri="{FF2B5EF4-FFF2-40B4-BE49-F238E27FC236}">
                  <a16:creationId xmlns:a16="http://schemas.microsoft.com/office/drawing/2014/main" id="{D21127C4-310D-491F-BE62-1AFD81FCA0E3}"/>
                </a:ext>
              </a:extLst>
            </p:cNvPr>
            <p:cNvSpPr txBox="1"/>
            <p:nvPr userDrawn="1"/>
          </p:nvSpPr>
          <p:spPr>
            <a:xfrm>
              <a:off x="-2105890" y="1897502"/>
              <a:ext cx="1979502" cy="412037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nl-NL" sz="1100" b="1" baseline="0" noProof="1">
                  <a:solidFill>
                    <a:schemeClr val="tx2"/>
                  </a:solidFill>
                  <a:latin typeface="+mn-lt"/>
                  <a:cs typeface="Calibri" panose="020F0502020204030204" pitchFamily="34" charset="0"/>
                </a:rPr>
                <a:t>Tekst opmaken</a:t>
              </a:r>
              <a:endParaRPr lang="nl-NL" sz="1100" baseline="0" noProof="1">
                <a:solidFill>
                  <a:schemeClr val="tx2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In tekstkaders zijn vijf opmaakstijlen ingesteld:</a:t>
              </a:r>
            </a:p>
            <a:p>
              <a:pPr marL="294308" indent="-294308">
                <a:lnSpc>
                  <a:spcPct val="100000"/>
                </a:lnSpc>
                <a:buAutoNum type="arabicPeriod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Opsomming bullet</a:t>
              </a:r>
            </a:p>
            <a:p>
              <a:pPr marL="294308" indent="-294308">
                <a:lnSpc>
                  <a:spcPct val="100000"/>
                </a:lnSpc>
                <a:buAutoNum type="arabicPeriod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Opsomming streepje</a:t>
              </a:r>
            </a:p>
            <a:p>
              <a:pPr marL="294308" indent="-294308">
                <a:lnSpc>
                  <a:spcPct val="100000"/>
                </a:lnSpc>
                <a:buAutoNum type="arabicPeriod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Opsomming pijltje</a:t>
              </a:r>
            </a:p>
            <a:p>
              <a:pPr marL="294308" indent="-294308">
                <a:lnSpc>
                  <a:spcPct val="100000"/>
                </a:lnSpc>
                <a:buAutoNum type="arabicPeriod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Platte tekst</a:t>
              </a:r>
            </a:p>
            <a:p>
              <a:pPr marL="294308" indent="-294308">
                <a:lnSpc>
                  <a:spcPct val="100000"/>
                </a:lnSpc>
                <a:buAutoNum type="arabicPeriod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Tussenkopje</a:t>
              </a:r>
            </a:p>
            <a:p>
              <a:pPr>
                <a:lnSpc>
                  <a:spcPct val="100000"/>
                </a:lnSpc>
              </a:pPr>
              <a:endParaRPr lang="nl-NL" sz="1100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Je kiest een stijl door </a:t>
              </a:r>
              <a:r>
                <a:rPr lang="nl-NL" sz="1100" i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aan het begin van een alinea 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op </a:t>
              </a:r>
              <a:r>
                <a:rPr lang="nl-NL" sz="1100" b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[Tab]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of </a:t>
              </a:r>
              <a:r>
                <a:rPr lang="nl-NL" sz="1100" b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[Shift]+[Tab]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te drukken:</a:t>
              </a:r>
            </a:p>
            <a:p>
              <a:pPr marL="226863" indent="-226863">
                <a:lnSpc>
                  <a:spcPct val="100000"/>
                </a:lnSpc>
                <a:buFont typeface="Calibri" panose="020B0604020202020204" pitchFamily="34" charset="0"/>
                <a:buChar char="•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Met </a:t>
              </a:r>
              <a:r>
                <a:rPr lang="nl-NL" sz="1100" b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[Tab]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kies je de </a:t>
              </a:r>
              <a:r>
                <a:rPr lang="nl-NL" sz="1100" u="sng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volgende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tekststijl.</a:t>
              </a:r>
            </a:p>
            <a:p>
              <a:pPr marL="226863" indent="-226863">
                <a:lnSpc>
                  <a:spcPct val="100000"/>
                </a:lnSpc>
                <a:buFont typeface="Calibri" panose="020B0604020202020204" pitchFamily="34" charset="0"/>
                <a:buChar char="•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Met </a:t>
              </a:r>
              <a:r>
                <a:rPr lang="nl-NL" sz="1100" b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[Shift]+[Tab]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kies je de </a:t>
              </a:r>
              <a:r>
                <a:rPr lang="nl-NL" sz="1100" u="sng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vorige</a:t>
              </a:r>
              <a:r>
                <a:rPr lang="nl-NL" sz="1100" i="0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tekststijl</a:t>
              </a:r>
            </a:p>
            <a:p>
              <a:pPr marL="0" indent="0">
                <a:lnSpc>
                  <a:spcPct val="100000"/>
                </a:lnSpc>
                <a:buFont typeface="Calibri" panose="020B0604020202020204" pitchFamily="34" charset="0"/>
                <a:buNone/>
              </a:pPr>
              <a:endParaRPr lang="nl-NL" sz="1100" i="0" u="none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 marL="0" indent="0">
                <a:lnSpc>
                  <a:spcPct val="100000"/>
                </a:lnSpc>
                <a:buFont typeface="Calibri" panose="020B0604020202020204" pitchFamily="34" charset="0"/>
                <a:buNone/>
              </a:pPr>
              <a:r>
                <a:rPr lang="nl-NL" sz="1100" i="0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Je kunt meerdere ‘sprongen’ tegelijk voor- of achteruit maken als je b.v. van niveau 1 naar niveau 4 wilt gaan. Je drukt dan aan het begin van een alinea meerdere keren op </a:t>
              </a:r>
              <a:r>
                <a:rPr lang="nl-NL" sz="1100" b="1" i="0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[Tab]</a:t>
              </a:r>
              <a:r>
                <a:rPr lang="nl-NL" sz="1100" i="0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of </a:t>
              </a:r>
              <a:r>
                <a:rPr lang="nl-NL" sz="1100" b="1" i="0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[Shift]+[Tab].</a:t>
              </a:r>
            </a:p>
            <a:p>
              <a:pPr marL="0" indent="0">
                <a:lnSpc>
                  <a:spcPct val="100000"/>
                </a:lnSpc>
                <a:buFont typeface="Calibri" panose="020B0604020202020204" pitchFamily="34" charset="0"/>
                <a:buNone/>
              </a:pPr>
              <a:endParaRPr lang="nl-NL" sz="1100" b="1" i="0" u="none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 marL="0" marR="0" lvl="0" indent="0" algn="l" defTabSz="8294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Calibri" panose="020B0604020202020204" pitchFamily="34" charset="0"/>
                <a:buNone/>
                <a:tabLst/>
                <a:defRPr/>
              </a:pPr>
              <a:r>
                <a:rPr lang="nl-NL" sz="1100" b="1" i="1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Tip: </a:t>
              </a:r>
              <a:r>
                <a:rPr lang="nl-NL" sz="1100" b="0" i="1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in plaats van de Tab-toets kun je ook deze knoppen gebruiken (op de Start-tab):</a:t>
              </a:r>
            </a:p>
          </p:txBody>
        </p:sp>
        <p:pic>
          <p:nvPicPr>
            <p:cNvPr id="8" name="Inspringen">
              <a:extLst>
                <a:ext uri="{FF2B5EF4-FFF2-40B4-BE49-F238E27FC236}">
                  <a16:creationId xmlns:a16="http://schemas.microsoft.com/office/drawing/2014/main" id="{1D1E3B6C-14B8-439C-8777-4EEB66378B6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-1202769" y="6564060"/>
              <a:ext cx="533376" cy="33574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661478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041">
          <p15:clr>
            <a:srgbClr val="FBAE40"/>
          </p15:clr>
        </p15:guide>
        <p15:guide id="2" pos="3628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66E08720-8B2D-46D3-BBE0-F7714CAFA8F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284921" y="1594878"/>
            <a:ext cx="4912242" cy="4125248"/>
          </a:xfrm>
        </p:spPr>
        <p:txBody>
          <a:bodyPr anchor="ctr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65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nl-NL" dirty="0"/>
              <a:t>[quote]</a:t>
            </a:r>
          </a:p>
        </p:txBody>
      </p:sp>
      <p:pic>
        <p:nvPicPr>
          <p:cNvPr id="8" name="Beeldmerk">
            <a:extLst>
              <a:ext uri="{FF2B5EF4-FFF2-40B4-BE49-F238E27FC236}">
                <a16:creationId xmlns:a16="http://schemas.microsoft.com/office/drawing/2014/main" id="{6404C986-8835-4E68-8C40-8023E8B7029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32545" y="2447144"/>
            <a:ext cx="1862331" cy="1862331"/>
          </a:xfrm>
          <a:prstGeom prst="rect">
            <a:avLst/>
          </a:prstGeom>
        </p:spPr>
      </p:pic>
      <p:sp>
        <p:nvSpPr>
          <p:cNvPr id="11" name="Afdekking">
            <a:extLst>
              <a:ext uri="{FF2B5EF4-FFF2-40B4-BE49-F238E27FC236}">
                <a16:creationId xmlns:a16="http://schemas.microsoft.com/office/drawing/2014/main" id="{9BE54BB1-9644-4BAF-AD5F-E5F18928498A}"/>
              </a:ext>
            </a:extLst>
          </p:cNvPr>
          <p:cNvSpPr/>
          <p:nvPr userDrawn="1"/>
        </p:nvSpPr>
        <p:spPr>
          <a:xfrm>
            <a:off x="1165860" y="1165860"/>
            <a:ext cx="489903" cy="335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79858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ussen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chtergrond">
            <a:extLst>
              <a:ext uri="{FF2B5EF4-FFF2-40B4-BE49-F238E27FC236}">
                <a16:creationId xmlns:a16="http://schemas.microsoft.com/office/drawing/2014/main" id="{A1ECBB8B-8953-48CB-B5FA-9B22AF3B2B8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848"/>
          <a:stretch/>
        </p:blipFill>
        <p:spPr>
          <a:xfrm>
            <a:off x="0" y="1"/>
            <a:ext cx="11520000" cy="4610100"/>
          </a:xfrm>
          <a:prstGeom prst="rect">
            <a:avLst/>
          </a:prstGeom>
        </p:spPr>
      </p:pic>
      <p:grpSp>
        <p:nvGrpSpPr>
          <p:cNvPr id="15" name="Groep 14">
            <a:extLst>
              <a:ext uri="{FF2B5EF4-FFF2-40B4-BE49-F238E27FC236}">
                <a16:creationId xmlns:a16="http://schemas.microsoft.com/office/drawing/2014/main" id="{50B04124-1E68-4203-A398-300DE8A9B0B3}"/>
              </a:ext>
            </a:extLst>
          </p:cNvPr>
          <p:cNvGrpSpPr/>
          <p:nvPr userDrawn="1"/>
        </p:nvGrpSpPr>
        <p:grpSpPr>
          <a:xfrm>
            <a:off x="-2400101" y="1834107"/>
            <a:ext cx="2280676" cy="2940113"/>
            <a:chOff x="-2172832" y="1897500"/>
            <a:chExt cx="2046443" cy="3111536"/>
          </a:xfrm>
        </p:grpSpPr>
        <p:sp>
          <p:nvSpPr>
            <p:cNvPr id="16" name="Toelichting 2">
              <a:extLst>
                <a:ext uri="{FF2B5EF4-FFF2-40B4-BE49-F238E27FC236}">
                  <a16:creationId xmlns:a16="http://schemas.microsoft.com/office/drawing/2014/main" id="{EF5FCD81-6E8D-44ED-B3BB-3D7A2722A3CE}"/>
                </a:ext>
              </a:extLst>
            </p:cNvPr>
            <p:cNvSpPr txBox="1"/>
            <p:nvPr userDrawn="1"/>
          </p:nvSpPr>
          <p:spPr>
            <a:xfrm>
              <a:off x="-2172832" y="1897500"/>
              <a:ext cx="2046443" cy="232890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nl-NL" sz="1100" b="1" baseline="0" noProof="1">
                  <a:solidFill>
                    <a:schemeClr val="tx2"/>
                  </a:solidFill>
                  <a:latin typeface="+mn-lt"/>
                  <a:cs typeface="Calibri" panose="020F0502020204030204" pitchFamily="34" charset="0"/>
                </a:rPr>
                <a:t>Nieuwe dia</a:t>
              </a:r>
              <a:endParaRPr lang="nl-NL" sz="1100" baseline="0" noProof="1">
                <a:solidFill>
                  <a:schemeClr val="tx2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Klik op de </a:t>
              </a:r>
              <a:r>
                <a:rPr lang="nl-NL" sz="1100" b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Start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-tab </a:t>
              </a:r>
              <a:r>
                <a:rPr lang="nl-NL" sz="1100" u="sng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op het tekstje onder 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het pictogram </a:t>
              </a:r>
              <a:r>
                <a:rPr lang="nl-NL" sz="1100" b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Nieuwe dia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:</a:t>
              </a:r>
            </a:p>
            <a:p>
              <a:pPr>
                <a:lnSpc>
                  <a:spcPct val="100000"/>
                </a:lnSpc>
              </a:pPr>
              <a:endParaRPr lang="nl-NL" sz="1100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endParaRPr lang="nl-NL" sz="1100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endParaRPr lang="nl-NL" sz="1100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endParaRPr lang="nl-NL" sz="1100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endParaRPr lang="nl-NL" sz="1100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endParaRPr lang="nl-NL" sz="1100" b="1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endParaRPr lang="nl-NL" sz="1100" b="1" baseline="0" noProof="1">
                <a:solidFill>
                  <a:schemeClr val="tx2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endParaRPr lang="nl-NL" sz="1100" b="1" baseline="0" noProof="1">
                <a:solidFill>
                  <a:schemeClr val="tx2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r>
                <a:rPr lang="nl-NL" sz="1100" b="1" baseline="0" noProof="1">
                  <a:solidFill>
                    <a:schemeClr val="tx2"/>
                  </a:solidFill>
                  <a:latin typeface="+mn-lt"/>
                  <a:cs typeface="Calibri" panose="020F0502020204030204" pitchFamily="34" charset="0"/>
                </a:rPr>
                <a:t>Andere indeling voor huidige dia</a:t>
              </a:r>
            </a:p>
            <a:p>
              <a:pPr>
                <a:lnSpc>
                  <a:spcPct val="100000"/>
                </a:lnSpc>
              </a:pPr>
              <a:r>
                <a:rPr lang="nl-NL" sz="1100" b="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Klik op de </a:t>
              </a:r>
              <a:r>
                <a:rPr lang="nl-NL" sz="1100" b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Start</a:t>
              </a:r>
              <a:r>
                <a:rPr lang="nl-NL" sz="1100" b="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-tab op Indeling:</a:t>
              </a:r>
            </a:p>
          </p:txBody>
        </p:sp>
        <p:pic>
          <p:nvPicPr>
            <p:cNvPr id="17" name="Afbeelding 16">
              <a:extLst>
                <a:ext uri="{FF2B5EF4-FFF2-40B4-BE49-F238E27FC236}">
                  <a16:creationId xmlns:a16="http://schemas.microsoft.com/office/drawing/2014/main" id="{EC14DE48-4F0E-43EC-B736-6BEEB06E652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-1718975" y="2616530"/>
              <a:ext cx="514351" cy="914400"/>
            </a:xfrm>
            <a:prstGeom prst="rect">
              <a:avLst/>
            </a:prstGeom>
          </p:spPr>
        </p:pic>
        <p:sp>
          <p:nvSpPr>
            <p:cNvPr id="18" name="Pijl: links 17">
              <a:extLst>
                <a:ext uri="{FF2B5EF4-FFF2-40B4-BE49-F238E27FC236}">
                  <a16:creationId xmlns:a16="http://schemas.microsoft.com/office/drawing/2014/main" id="{BEFD3151-502C-4722-9080-A1720BC9EAF8}"/>
                </a:ext>
              </a:extLst>
            </p:cNvPr>
            <p:cNvSpPr/>
            <p:nvPr userDrawn="1"/>
          </p:nvSpPr>
          <p:spPr>
            <a:xfrm>
              <a:off x="-1222425" y="3250569"/>
              <a:ext cx="514350" cy="181070"/>
            </a:xfrm>
            <a:prstGeom prst="left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1100">
                <a:solidFill>
                  <a:schemeClr val="tx1"/>
                </a:solidFill>
              </a:endParaRPr>
            </a:p>
          </p:txBody>
        </p:sp>
        <p:pic>
          <p:nvPicPr>
            <p:cNvPr id="19" name="Afbeelding 18">
              <a:extLst>
                <a:ext uri="{FF2B5EF4-FFF2-40B4-BE49-F238E27FC236}">
                  <a16:creationId xmlns:a16="http://schemas.microsoft.com/office/drawing/2014/main" id="{24130D00-8AA9-4DA1-8F00-36B2187743C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-1823083" y="4711856"/>
              <a:ext cx="1012945" cy="297180"/>
            </a:xfrm>
            <a:prstGeom prst="rect">
              <a:avLst/>
            </a:prstGeom>
          </p:spPr>
        </p:pic>
      </p:grpSp>
      <p:sp>
        <p:nvSpPr>
          <p:cNvPr id="10" name="Witte driehoek">
            <a:extLst>
              <a:ext uri="{FF2B5EF4-FFF2-40B4-BE49-F238E27FC236}">
                <a16:creationId xmlns:a16="http://schemas.microsoft.com/office/drawing/2014/main" id="{EEBFBB3B-0C46-4DB2-A6ED-A0F3E01B10B3}"/>
              </a:ext>
            </a:extLst>
          </p:cNvPr>
          <p:cNvSpPr/>
          <p:nvPr userDrawn="1"/>
        </p:nvSpPr>
        <p:spPr>
          <a:xfrm rot="16200000">
            <a:off x="10596986" y="3817020"/>
            <a:ext cx="926309" cy="920694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2" name="Logo">
            <a:extLst>
              <a:ext uri="{FF2B5EF4-FFF2-40B4-BE49-F238E27FC236}">
                <a16:creationId xmlns:a16="http://schemas.microsoft.com/office/drawing/2014/main" id="{B5788B6C-CB18-4F6D-96ED-9E4C470ABD3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645"/>
          <a:stretch/>
        </p:blipFill>
        <p:spPr>
          <a:xfrm>
            <a:off x="-139701" y="4432301"/>
            <a:ext cx="5364000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82478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fdekking">
            <a:extLst>
              <a:ext uri="{FF2B5EF4-FFF2-40B4-BE49-F238E27FC236}">
                <a16:creationId xmlns:a16="http://schemas.microsoft.com/office/drawing/2014/main" id="{D6491848-5857-426F-A0E0-71CC9D8D068C}"/>
              </a:ext>
            </a:extLst>
          </p:cNvPr>
          <p:cNvSpPr/>
          <p:nvPr userDrawn="1"/>
        </p:nvSpPr>
        <p:spPr>
          <a:xfrm>
            <a:off x="1165860" y="1165860"/>
            <a:ext cx="2729017" cy="335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Achtergrond">
            <a:extLst>
              <a:ext uri="{FF2B5EF4-FFF2-40B4-BE49-F238E27FC236}">
                <a16:creationId xmlns:a16="http://schemas.microsoft.com/office/drawing/2014/main" id="{CCB6144E-F24A-419F-9D1F-07F9AA532BE4}"/>
              </a:ext>
            </a:extLst>
          </p:cNvPr>
          <p:cNvSpPr/>
          <p:nvPr userDrawn="1"/>
        </p:nvSpPr>
        <p:spPr>
          <a:xfrm>
            <a:off x="0" y="1409700"/>
            <a:ext cx="11520488" cy="507047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66E08720-8B2D-46D3-BBE0-F7714CAFA8F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284921" y="1594878"/>
            <a:ext cx="4912242" cy="4125248"/>
          </a:xfrm>
        </p:spPr>
        <p:txBody>
          <a:bodyPr anchor="ctr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65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nl-NL" dirty="0"/>
              <a:t>[quote]</a:t>
            </a:r>
          </a:p>
        </p:txBody>
      </p:sp>
      <p:pic>
        <p:nvPicPr>
          <p:cNvPr id="8" name="Beeldmerk">
            <a:extLst>
              <a:ext uri="{FF2B5EF4-FFF2-40B4-BE49-F238E27FC236}">
                <a16:creationId xmlns:a16="http://schemas.microsoft.com/office/drawing/2014/main" id="{6404C986-8835-4E68-8C40-8023E8B7029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32545" y="2446382"/>
            <a:ext cx="1862332" cy="1863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93010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0466143-2FFF-4BD0-93A0-618AAD3662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</p:spTree>
    <p:extLst>
      <p:ext uri="{BB962C8B-B14F-4D97-AF65-F5344CB8AC3E}">
        <p14:creationId xmlns:p14="http://schemas.microsoft.com/office/powerpoint/2010/main" val="18198860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80951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DA64035-B49A-4536-A334-06A23F564E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56000" y="2629263"/>
            <a:ext cx="7297784" cy="314373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l-NL" dirty="0"/>
              <a:t>Tekststijl van het model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FB40F12D-8035-4195-930D-B791F46826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6000" y="1957111"/>
            <a:ext cx="7297784" cy="375158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noAutofit/>
          </a:bodyPr>
          <a:lstStyle/>
          <a:p>
            <a:r>
              <a:rPr lang="nl-NL" dirty="0"/>
              <a:t>Klik om stijl te bewerken</a:t>
            </a:r>
          </a:p>
        </p:txBody>
      </p:sp>
      <p:pic>
        <p:nvPicPr>
          <p:cNvPr id="14" name="Logo">
            <a:extLst>
              <a:ext uri="{FF2B5EF4-FFF2-40B4-BE49-F238E27FC236}">
                <a16:creationId xmlns:a16="http://schemas.microsoft.com/office/drawing/2014/main" id="{6FC5823B-16E2-4E7B-A2ED-7CE5D54D13F6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3951905" cy="1524067"/>
          </a:xfrm>
          <a:prstGeom prst="rect">
            <a:avLst/>
          </a:prstGeom>
        </p:spPr>
      </p:pic>
      <p:cxnSp>
        <p:nvCxnSpPr>
          <p:cNvPr id="16" name="Lijn">
            <a:extLst>
              <a:ext uri="{FF2B5EF4-FFF2-40B4-BE49-F238E27FC236}">
                <a16:creationId xmlns:a16="http://schemas.microsoft.com/office/drawing/2014/main" id="{9206F333-50D7-4A8A-B454-330000740675}"/>
              </a:ext>
            </a:extLst>
          </p:cNvPr>
          <p:cNvCxnSpPr/>
          <p:nvPr userDrawn="1"/>
        </p:nvCxnSpPr>
        <p:spPr>
          <a:xfrm>
            <a:off x="1656000" y="1413672"/>
            <a:ext cx="9072000" cy="0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tekst 7">
            <a:extLst>
              <a:ext uri="{FF2B5EF4-FFF2-40B4-BE49-F238E27FC236}">
                <a16:creationId xmlns:a16="http://schemas.microsoft.com/office/drawing/2014/main" id="{A211C5D2-F8B0-43EB-A28F-C64E9F7CA645}"/>
              </a:ext>
            </a:extLst>
          </p:cNvPr>
          <p:cNvSpPr txBox="1">
            <a:spLocks/>
          </p:cNvSpPr>
          <p:nvPr userDrawn="1"/>
        </p:nvSpPr>
        <p:spPr>
          <a:xfrm>
            <a:off x="1655763" y="1271567"/>
            <a:ext cx="2235722" cy="200055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144000" bIns="0" anchor="ctr" anchorCtr="0">
            <a:spAutoFit/>
          </a:bodyPr>
          <a:lstStyle>
            <a:lvl1pPr marL="0" indent="0" algn="l" defTabSz="1177226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 typeface="Calibri" panose="020B0604020202020204" pitchFamily="34" charset="0"/>
              <a:buNone/>
              <a:defRPr sz="1300" kern="1200">
                <a:solidFill>
                  <a:schemeClr val="tx2"/>
                </a:solidFill>
                <a:latin typeface="Montserrat Light" panose="00000400000000000000" pitchFamily="2" charset="0"/>
                <a:ea typeface="+mn-ea"/>
                <a:cs typeface="+mn-cs"/>
              </a:defRPr>
            </a:lvl1pPr>
            <a:lvl2pPr marL="648865" indent="-324432" algn="l" defTabSz="1177226" rtl="0" eaLnBrk="1" latinLnBrk="0" hangingPunct="1">
              <a:lnSpc>
                <a:spcPct val="120000"/>
              </a:lnSpc>
              <a:spcBef>
                <a:spcPts val="0"/>
              </a:spcBef>
              <a:buClrTx/>
              <a:buFont typeface="Calibri" panose="020B0604020202020204" pitchFamily="34" charset="0"/>
              <a:buChar char="–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73299" indent="-324432" algn="l" defTabSz="1177226" rtl="0" eaLnBrk="1" latinLnBrk="0" hangingPunct="1">
              <a:lnSpc>
                <a:spcPct val="120000"/>
              </a:lnSpc>
              <a:spcBef>
                <a:spcPts val="0"/>
              </a:spcBef>
              <a:buClrTx/>
              <a:buFont typeface="Calibri" panose="020B0604020202020204" pitchFamily="34" charset="0"/>
              <a:buChar char="›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1177226" rtl="0" eaLnBrk="1" latinLnBrk="0" hangingPunct="1">
              <a:lnSpc>
                <a:spcPct val="120000"/>
              </a:lnSpc>
              <a:spcBef>
                <a:spcPts val="0"/>
              </a:spcBef>
              <a:buClrTx/>
              <a:buSzPct val="25000"/>
              <a:buFont typeface="Calibri" panose="020B0604030504040204" pitchFamily="34" charset="0"/>
              <a:buChar char="'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1177226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  <a:buSzPct val="25000"/>
              <a:buFont typeface="Calibri" panose="020B0604030504040204" pitchFamily="34" charset="0"/>
              <a:buChar char="'"/>
              <a:defRPr sz="1700" b="1" kern="1200" cap="none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5pPr>
            <a:lvl6pPr marL="3237376" indent="-294308" algn="l" defTabSz="1177226" rtl="0" eaLnBrk="1" latinLnBrk="0" hangingPunct="1">
              <a:lnSpc>
                <a:spcPct val="90000"/>
              </a:lnSpc>
              <a:spcBef>
                <a:spcPts val="643"/>
              </a:spcBef>
              <a:buFont typeface="Calibri" panose="020B0604020202020204" pitchFamily="34" charset="0"/>
              <a:buChar char="•"/>
              <a:defRPr sz="23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825989" indent="-294308" algn="l" defTabSz="1177226" rtl="0" eaLnBrk="1" latinLnBrk="0" hangingPunct="1">
              <a:lnSpc>
                <a:spcPct val="90000"/>
              </a:lnSpc>
              <a:spcBef>
                <a:spcPts val="643"/>
              </a:spcBef>
              <a:buFont typeface="Calibri" panose="020B0604020202020204" pitchFamily="34" charset="0"/>
              <a:buChar char="•"/>
              <a:defRPr sz="23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414602" indent="-294308" algn="l" defTabSz="1177226" rtl="0" eaLnBrk="1" latinLnBrk="0" hangingPunct="1">
              <a:lnSpc>
                <a:spcPct val="90000"/>
              </a:lnSpc>
              <a:spcBef>
                <a:spcPts val="643"/>
              </a:spcBef>
              <a:buFont typeface="Calibri" panose="020B0604020202020204" pitchFamily="34" charset="0"/>
              <a:buChar char="•"/>
              <a:defRPr sz="23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003215" indent="-294308" algn="l" defTabSz="1177226" rtl="0" eaLnBrk="1" latinLnBrk="0" hangingPunct="1">
              <a:lnSpc>
                <a:spcPct val="90000"/>
              </a:lnSpc>
              <a:spcBef>
                <a:spcPts val="643"/>
              </a:spcBef>
              <a:buFont typeface="Calibri" panose="020B0604020202020204" pitchFamily="34" charset="0"/>
              <a:buChar char="•"/>
              <a:defRPr sz="23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/>
              <a:t>docentprofessionalisering</a:t>
            </a:r>
          </a:p>
        </p:txBody>
      </p:sp>
    </p:spTree>
    <p:extLst>
      <p:ext uri="{BB962C8B-B14F-4D97-AF65-F5344CB8AC3E}">
        <p14:creationId xmlns:p14="http://schemas.microsoft.com/office/powerpoint/2010/main" val="3514889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0" r:id="rId2"/>
    <p:sldLayoutId id="2147483656" r:id="rId3"/>
    <p:sldLayoutId id="2147483657" r:id="rId4"/>
    <p:sldLayoutId id="2147483649" r:id="rId5"/>
    <p:sldLayoutId id="2147483658" r:id="rId6"/>
    <p:sldLayoutId id="2147483654" r:id="rId7"/>
    <p:sldLayoutId id="2147483655" r:id="rId8"/>
  </p:sldLayoutIdLst>
  <p:txStyles>
    <p:titleStyle>
      <a:lvl1pPr algn="l" defTabSz="1177226" rtl="0" eaLnBrk="1" latinLnBrk="0" hangingPunct="1">
        <a:lnSpc>
          <a:spcPct val="100000"/>
        </a:lnSpc>
        <a:spcBef>
          <a:spcPct val="0"/>
        </a:spcBef>
        <a:buNone/>
        <a:defRPr sz="2650" b="1" kern="1200" cap="none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1177226" rtl="0" eaLnBrk="1" latinLnBrk="0" hangingPunct="1">
        <a:lnSpc>
          <a:spcPct val="120000"/>
        </a:lnSpc>
        <a:spcBef>
          <a:spcPts val="0"/>
        </a:spcBef>
        <a:buClr>
          <a:schemeClr val="accent2"/>
        </a:buClr>
        <a:buFont typeface="Calibri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0" indent="-180000" algn="l" defTabSz="1177226" rtl="0" eaLnBrk="1" latinLnBrk="0" hangingPunct="1">
        <a:lnSpc>
          <a:spcPct val="120000"/>
        </a:lnSpc>
        <a:spcBef>
          <a:spcPts val="0"/>
        </a:spcBef>
        <a:buClrTx/>
        <a:buFont typeface="Calibri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540000" indent="-180000" algn="l" defTabSz="1177226" rtl="0" eaLnBrk="1" latinLnBrk="0" hangingPunct="1">
        <a:lnSpc>
          <a:spcPct val="120000"/>
        </a:lnSpc>
        <a:spcBef>
          <a:spcPts val="0"/>
        </a:spcBef>
        <a:buClrTx/>
        <a:buFont typeface="Calibri" panose="020B0604020202020204" pitchFamily="34" charset="0"/>
        <a:buChar char="›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1177226" rtl="0" eaLnBrk="1" latinLnBrk="0" hangingPunct="1">
        <a:lnSpc>
          <a:spcPct val="120000"/>
        </a:lnSpc>
        <a:spcBef>
          <a:spcPts val="0"/>
        </a:spcBef>
        <a:buClrTx/>
        <a:buSzPct val="25000"/>
        <a:buFont typeface="Calibri" panose="020B0604030504040204" pitchFamily="34" charset="0"/>
        <a:buChar char="'"/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0" indent="0" algn="l" defTabSz="1177226" rtl="0" eaLnBrk="1" latinLnBrk="0" hangingPunct="1">
        <a:lnSpc>
          <a:spcPct val="120000"/>
        </a:lnSpc>
        <a:spcBef>
          <a:spcPts val="0"/>
        </a:spcBef>
        <a:buClr>
          <a:schemeClr val="tx1"/>
        </a:buClr>
        <a:buSzPct val="25000"/>
        <a:buFont typeface="Calibri" panose="020B0604030504040204" pitchFamily="34" charset="0"/>
        <a:buChar char="'"/>
        <a:defRPr sz="1700" b="1" kern="1200" cap="none" baseline="0">
          <a:solidFill>
            <a:schemeClr val="tx2"/>
          </a:solidFill>
          <a:latin typeface="+mj-lt"/>
          <a:ea typeface="+mn-ea"/>
          <a:cs typeface="+mn-cs"/>
        </a:defRPr>
      </a:lvl5pPr>
      <a:lvl6pPr marL="3237376" indent="-294308" algn="l" defTabSz="1177226" rtl="0" eaLnBrk="1" latinLnBrk="0" hangingPunct="1">
        <a:lnSpc>
          <a:spcPct val="90000"/>
        </a:lnSpc>
        <a:spcBef>
          <a:spcPts val="643"/>
        </a:spcBef>
        <a:buFont typeface="Calibri" panose="020B0604020202020204" pitchFamily="34" charset="0"/>
        <a:buChar char="•"/>
        <a:defRPr sz="2317" kern="1200">
          <a:solidFill>
            <a:schemeClr val="tx1"/>
          </a:solidFill>
          <a:latin typeface="+mn-lt"/>
          <a:ea typeface="+mn-ea"/>
          <a:cs typeface="+mn-cs"/>
        </a:defRPr>
      </a:lvl6pPr>
      <a:lvl7pPr marL="3825989" indent="-294308" algn="l" defTabSz="1177226" rtl="0" eaLnBrk="1" latinLnBrk="0" hangingPunct="1">
        <a:lnSpc>
          <a:spcPct val="90000"/>
        </a:lnSpc>
        <a:spcBef>
          <a:spcPts val="643"/>
        </a:spcBef>
        <a:buFont typeface="Calibri" panose="020B0604020202020204" pitchFamily="34" charset="0"/>
        <a:buChar char="•"/>
        <a:defRPr sz="2317" kern="1200">
          <a:solidFill>
            <a:schemeClr val="tx1"/>
          </a:solidFill>
          <a:latin typeface="+mn-lt"/>
          <a:ea typeface="+mn-ea"/>
          <a:cs typeface="+mn-cs"/>
        </a:defRPr>
      </a:lvl7pPr>
      <a:lvl8pPr marL="4414602" indent="-294308" algn="l" defTabSz="1177226" rtl="0" eaLnBrk="1" latinLnBrk="0" hangingPunct="1">
        <a:lnSpc>
          <a:spcPct val="90000"/>
        </a:lnSpc>
        <a:spcBef>
          <a:spcPts val="643"/>
        </a:spcBef>
        <a:buFont typeface="Calibri" panose="020B0604020202020204" pitchFamily="34" charset="0"/>
        <a:buChar char="•"/>
        <a:defRPr sz="2317" kern="1200">
          <a:solidFill>
            <a:schemeClr val="tx1"/>
          </a:solidFill>
          <a:latin typeface="+mn-lt"/>
          <a:ea typeface="+mn-ea"/>
          <a:cs typeface="+mn-cs"/>
        </a:defRPr>
      </a:lvl8pPr>
      <a:lvl9pPr marL="5003215" indent="-294308" algn="l" defTabSz="1177226" rtl="0" eaLnBrk="1" latinLnBrk="0" hangingPunct="1">
        <a:lnSpc>
          <a:spcPct val="90000"/>
        </a:lnSpc>
        <a:spcBef>
          <a:spcPts val="643"/>
        </a:spcBef>
        <a:buFont typeface="Calibri" panose="020B0604020202020204" pitchFamily="34" charset="0"/>
        <a:buChar char="•"/>
        <a:defRPr sz="231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1177226" rtl="0" eaLnBrk="1" latinLnBrk="0" hangingPunct="1">
        <a:defRPr sz="2317" kern="1200">
          <a:solidFill>
            <a:schemeClr val="tx1"/>
          </a:solidFill>
          <a:latin typeface="+mn-lt"/>
          <a:ea typeface="+mn-ea"/>
          <a:cs typeface="+mn-cs"/>
        </a:defRPr>
      </a:lvl1pPr>
      <a:lvl2pPr marL="588614" algn="l" defTabSz="1177226" rtl="0" eaLnBrk="1" latinLnBrk="0" hangingPunct="1">
        <a:defRPr sz="2317" kern="1200">
          <a:solidFill>
            <a:schemeClr val="tx1"/>
          </a:solidFill>
          <a:latin typeface="+mn-lt"/>
          <a:ea typeface="+mn-ea"/>
          <a:cs typeface="+mn-cs"/>
        </a:defRPr>
      </a:lvl2pPr>
      <a:lvl3pPr marL="1177226" algn="l" defTabSz="1177226" rtl="0" eaLnBrk="1" latinLnBrk="0" hangingPunct="1">
        <a:defRPr sz="2317" kern="1200">
          <a:solidFill>
            <a:schemeClr val="tx1"/>
          </a:solidFill>
          <a:latin typeface="+mn-lt"/>
          <a:ea typeface="+mn-ea"/>
          <a:cs typeface="+mn-cs"/>
        </a:defRPr>
      </a:lvl3pPr>
      <a:lvl4pPr marL="1765840" algn="l" defTabSz="1177226" rtl="0" eaLnBrk="1" latinLnBrk="0" hangingPunct="1">
        <a:defRPr sz="2317" kern="1200">
          <a:solidFill>
            <a:schemeClr val="tx1"/>
          </a:solidFill>
          <a:latin typeface="+mn-lt"/>
          <a:ea typeface="+mn-ea"/>
          <a:cs typeface="+mn-cs"/>
        </a:defRPr>
      </a:lvl4pPr>
      <a:lvl5pPr marL="2354456" algn="l" defTabSz="1177226" rtl="0" eaLnBrk="1" latinLnBrk="0" hangingPunct="1">
        <a:defRPr sz="2317" kern="1200">
          <a:solidFill>
            <a:schemeClr val="tx1"/>
          </a:solidFill>
          <a:latin typeface="+mn-lt"/>
          <a:ea typeface="+mn-ea"/>
          <a:cs typeface="+mn-cs"/>
        </a:defRPr>
      </a:lvl5pPr>
      <a:lvl6pPr marL="2943068" algn="l" defTabSz="1177226" rtl="0" eaLnBrk="1" latinLnBrk="0" hangingPunct="1">
        <a:defRPr sz="2317" kern="1200">
          <a:solidFill>
            <a:schemeClr val="tx1"/>
          </a:solidFill>
          <a:latin typeface="+mn-lt"/>
          <a:ea typeface="+mn-ea"/>
          <a:cs typeface="+mn-cs"/>
        </a:defRPr>
      </a:lvl6pPr>
      <a:lvl7pPr marL="3531681" algn="l" defTabSz="1177226" rtl="0" eaLnBrk="1" latinLnBrk="0" hangingPunct="1">
        <a:defRPr sz="2317" kern="1200">
          <a:solidFill>
            <a:schemeClr val="tx1"/>
          </a:solidFill>
          <a:latin typeface="+mn-lt"/>
          <a:ea typeface="+mn-ea"/>
          <a:cs typeface="+mn-cs"/>
        </a:defRPr>
      </a:lvl7pPr>
      <a:lvl8pPr marL="4120297" algn="l" defTabSz="1177226" rtl="0" eaLnBrk="1" latinLnBrk="0" hangingPunct="1">
        <a:defRPr sz="2317" kern="1200">
          <a:solidFill>
            <a:schemeClr val="tx1"/>
          </a:solidFill>
          <a:latin typeface="+mn-lt"/>
          <a:ea typeface="+mn-ea"/>
          <a:cs typeface="+mn-cs"/>
        </a:defRPr>
      </a:lvl8pPr>
      <a:lvl9pPr marL="4708909" algn="l" defTabSz="1177226" rtl="0" eaLnBrk="1" latinLnBrk="0" hangingPunct="1">
        <a:defRPr sz="231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041" userDrawn="1">
          <p15:clr>
            <a:srgbClr val="F26B43"/>
          </p15:clr>
        </p15:guide>
        <p15:guide id="2" pos="1043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ndertitel 1">
            <a:extLst>
              <a:ext uri="{FF2B5EF4-FFF2-40B4-BE49-F238E27FC236}">
                <a16:creationId xmlns:a16="http://schemas.microsoft.com/office/drawing/2014/main" id="{5390B1B2-784E-B247-8FF0-4DED2085894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E9B1A7C3-DC4F-D545-990E-2475E1806A0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Workshop Gedeelde taal</a:t>
            </a:r>
          </a:p>
        </p:txBody>
      </p:sp>
    </p:spTree>
    <p:extLst>
      <p:ext uri="{BB962C8B-B14F-4D97-AF65-F5344CB8AC3E}">
        <p14:creationId xmlns:p14="http://schemas.microsoft.com/office/powerpoint/2010/main" val="2574905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4" descr="Afbeelding met persoon, mensen&#10;&#10;Automatisch gegenereerde beschrijving">
            <a:extLst>
              <a:ext uri="{FF2B5EF4-FFF2-40B4-BE49-F238E27FC236}">
                <a16:creationId xmlns:a16="http://schemas.microsoft.com/office/drawing/2014/main" id="{D8C16848-4C93-384D-B329-4631350881C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15" b="14329"/>
          <a:stretch/>
        </p:blipFill>
        <p:spPr>
          <a:xfrm>
            <a:off x="2363189" y="1516394"/>
            <a:ext cx="6757059" cy="3800846"/>
          </a:xfrm>
          <a:prstGeom prst="rect">
            <a:avLst/>
          </a:prstGeom>
        </p:spPr>
      </p:pic>
      <p:sp>
        <p:nvSpPr>
          <p:cNvPr id="6" name="Titel 1">
            <a:extLst>
              <a:ext uri="{FF2B5EF4-FFF2-40B4-BE49-F238E27FC236}">
                <a16:creationId xmlns:a16="http://schemas.microsoft.com/office/drawing/2014/main" id="{066C9B8A-14FD-4842-A763-C2D428909F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875" y="5317240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6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Dankjewel</a:t>
            </a:r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en tot </a:t>
            </a:r>
            <a:r>
              <a:rPr lang="en-US" sz="36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ziens</a:t>
            </a:r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081182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 descr="Afbeelding met tekst&#10;&#10;Automatisch gegenereerde beschrijving">
            <a:extLst>
              <a:ext uri="{FF2B5EF4-FFF2-40B4-BE49-F238E27FC236}">
                <a16:creationId xmlns:a16="http://schemas.microsoft.com/office/drawing/2014/main" id="{016FB94A-2340-5144-A283-9A1EBA367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610" y="1600914"/>
            <a:ext cx="9478536" cy="3327925"/>
          </a:xfrm>
          <a:prstGeom prst="rect">
            <a:avLst/>
          </a:prstGeom>
        </p:spPr>
      </p:pic>
      <p:sp>
        <p:nvSpPr>
          <p:cNvPr id="5" name="Titel 1">
            <a:extLst>
              <a:ext uri="{FF2B5EF4-FFF2-40B4-BE49-F238E27FC236}">
                <a16:creationId xmlns:a16="http://schemas.microsoft.com/office/drawing/2014/main" id="{7887BF36-B4B6-C74D-896B-C5F3105DD02D}"/>
              </a:ext>
            </a:extLst>
          </p:cNvPr>
          <p:cNvSpPr txBox="1">
            <a:spLocks/>
          </p:cNvSpPr>
          <p:nvPr/>
        </p:nvSpPr>
        <p:spPr>
          <a:xfrm>
            <a:off x="1003610" y="4928839"/>
            <a:ext cx="9681882" cy="501805"/>
          </a:xfrm>
          <a:prstGeom prst="rect">
            <a:avLst/>
          </a:prstGeom>
          <a:noFill/>
        </p:spPr>
        <p:txBody>
          <a:bodyPr vert="horz" wrap="square" lIns="0" tIns="0" rIns="0" bIns="0" rtlCol="0" anchor="b" anchorCtr="0">
            <a:normAutofit lnSpcReduction="10000"/>
          </a:bodyPr>
          <a:lstStyle>
            <a:lvl1pPr algn="l" defTabSz="1177226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650" b="1" kern="1200" cap="none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3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Het is een kwestie van taal. . . </a:t>
            </a:r>
          </a:p>
        </p:txBody>
      </p:sp>
      <p:sp>
        <p:nvSpPr>
          <p:cNvPr id="6" name="Ondertitel 2">
            <a:extLst>
              <a:ext uri="{FF2B5EF4-FFF2-40B4-BE49-F238E27FC236}">
                <a16:creationId xmlns:a16="http://schemas.microsoft.com/office/drawing/2014/main" id="{3CA64C8E-43DA-5842-9F72-D2C0908B9F57}"/>
              </a:ext>
            </a:extLst>
          </p:cNvPr>
          <p:cNvSpPr txBox="1">
            <a:spLocks/>
          </p:cNvSpPr>
          <p:nvPr/>
        </p:nvSpPr>
        <p:spPr>
          <a:xfrm>
            <a:off x="1322476" y="5430644"/>
            <a:ext cx="7315199" cy="739880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marL="180000" indent="-180000" algn="l" defTabSz="1177226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accent2"/>
              </a:buClr>
              <a:buFont typeface="Calibri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000" indent="-180000" algn="l" defTabSz="1177226" rtl="0" eaLnBrk="1" latinLnBrk="0" hangingPunct="1">
              <a:lnSpc>
                <a:spcPct val="120000"/>
              </a:lnSpc>
              <a:spcBef>
                <a:spcPts val="0"/>
              </a:spcBef>
              <a:buClrTx/>
              <a:buFont typeface="Calibri" panose="020B0604020202020204" pitchFamily="34" charset="0"/>
              <a:buChar char="–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0000" indent="-180000" algn="l" defTabSz="1177226" rtl="0" eaLnBrk="1" latinLnBrk="0" hangingPunct="1">
              <a:lnSpc>
                <a:spcPct val="120000"/>
              </a:lnSpc>
              <a:spcBef>
                <a:spcPts val="0"/>
              </a:spcBef>
              <a:buClrTx/>
              <a:buFont typeface="Calibri" panose="020B0604020202020204" pitchFamily="34" charset="0"/>
              <a:buChar char="›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1177226" rtl="0" eaLnBrk="1" latinLnBrk="0" hangingPunct="1">
              <a:lnSpc>
                <a:spcPct val="120000"/>
              </a:lnSpc>
              <a:spcBef>
                <a:spcPts val="0"/>
              </a:spcBef>
              <a:buClrTx/>
              <a:buSzPct val="25000"/>
              <a:buFont typeface="Calibri" panose="020B0604030504040204" pitchFamily="34" charset="0"/>
              <a:buChar char="'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1177226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  <a:buSzPct val="25000"/>
              <a:buFont typeface="Calibri" panose="020B0604030504040204" pitchFamily="34" charset="0"/>
              <a:buChar char="'"/>
              <a:defRPr sz="1700" b="1" kern="1200" cap="none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5pPr>
            <a:lvl6pPr marL="3237376" indent="-294308" algn="l" defTabSz="1177226" rtl="0" eaLnBrk="1" latinLnBrk="0" hangingPunct="1">
              <a:lnSpc>
                <a:spcPct val="90000"/>
              </a:lnSpc>
              <a:spcBef>
                <a:spcPts val="643"/>
              </a:spcBef>
              <a:buFont typeface="Calibri" panose="020B0604020202020204" pitchFamily="34" charset="0"/>
              <a:buChar char="•"/>
              <a:defRPr sz="23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825989" indent="-294308" algn="l" defTabSz="1177226" rtl="0" eaLnBrk="1" latinLnBrk="0" hangingPunct="1">
              <a:lnSpc>
                <a:spcPct val="90000"/>
              </a:lnSpc>
              <a:spcBef>
                <a:spcPts val="643"/>
              </a:spcBef>
              <a:buFont typeface="Calibri" panose="020B0604020202020204" pitchFamily="34" charset="0"/>
              <a:buChar char="•"/>
              <a:defRPr sz="23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414602" indent="-294308" algn="l" defTabSz="1177226" rtl="0" eaLnBrk="1" latinLnBrk="0" hangingPunct="1">
              <a:lnSpc>
                <a:spcPct val="90000"/>
              </a:lnSpc>
              <a:spcBef>
                <a:spcPts val="643"/>
              </a:spcBef>
              <a:buFont typeface="Calibri" panose="020B0604020202020204" pitchFamily="34" charset="0"/>
              <a:buChar char="•"/>
              <a:defRPr sz="23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003215" indent="-294308" algn="l" defTabSz="1177226" rtl="0" eaLnBrk="1" latinLnBrk="0" hangingPunct="1">
              <a:lnSpc>
                <a:spcPct val="90000"/>
              </a:lnSpc>
              <a:spcBef>
                <a:spcPts val="643"/>
              </a:spcBef>
              <a:buFont typeface="Calibri" panose="020B0604020202020204" pitchFamily="34" charset="0"/>
              <a:buChar char="•"/>
              <a:defRPr sz="23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Aan de slag met het ontwikkelen van een gezamenlijke taal rond </a:t>
            </a:r>
            <a:r>
              <a:rPr lang="nl-NL" sz="16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blended</a:t>
            </a:r>
            <a:r>
              <a:rPr lang="nl-NL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nl-NL" sz="16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learning</a:t>
            </a:r>
            <a:r>
              <a:rPr lang="nl-NL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</a:p>
          <a:p>
            <a:r>
              <a:rPr lang="nl-NL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Een actieve workshop.</a:t>
            </a:r>
          </a:p>
        </p:txBody>
      </p:sp>
    </p:spTree>
    <p:extLst>
      <p:ext uri="{BB962C8B-B14F-4D97-AF65-F5344CB8AC3E}">
        <p14:creationId xmlns:p14="http://schemas.microsoft.com/office/powerpoint/2010/main" val="34600462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 descr="Afbeelding met horloge&#10;&#10;Automatisch gegenereerde beschrijving">
            <a:extLst>
              <a:ext uri="{FF2B5EF4-FFF2-40B4-BE49-F238E27FC236}">
                <a16:creationId xmlns:a16="http://schemas.microsoft.com/office/drawing/2014/main" id="{54EC0E09-DF22-564F-91B0-31B9F4C23B9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70" r="14354" b="-1"/>
          <a:stretch/>
        </p:blipFill>
        <p:spPr>
          <a:xfrm>
            <a:off x="1293542" y="1685793"/>
            <a:ext cx="4587954" cy="4558890"/>
          </a:xfrm>
          <a:custGeom>
            <a:avLst/>
            <a:gdLst/>
            <a:ahLst/>
            <a:cxnLst/>
            <a:rect l="l" t="t" r="r" b="b"/>
            <a:pathLst>
              <a:path w="6901731" h="6858000">
                <a:moveTo>
                  <a:pt x="0" y="0"/>
                </a:moveTo>
                <a:lnTo>
                  <a:pt x="6897896" y="5958"/>
                </a:lnTo>
                <a:lnTo>
                  <a:pt x="6866823" y="62592"/>
                </a:lnTo>
                <a:lnTo>
                  <a:pt x="6901731" y="89476"/>
                </a:lnTo>
                <a:lnTo>
                  <a:pt x="6901731" y="103833"/>
                </a:lnTo>
                <a:lnTo>
                  <a:pt x="6900034" y="110092"/>
                </a:lnTo>
                <a:lnTo>
                  <a:pt x="6901731" y="113679"/>
                </a:lnTo>
                <a:lnTo>
                  <a:pt x="6901731" y="405560"/>
                </a:lnTo>
                <a:lnTo>
                  <a:pt x="6900456" y="429509"/>
                </a:lnTo>
                <a:cubicBezTo>
                  <a:pt x="6892773" y="535647"/>
                  <a:pt x="6878314" y="537918"/>
                  <a:pt x="6886342" y="636808"/>
                </a:cubicBezTo>
                <a:cubicBezTo>
                  <a:pt x="6892506" y="756883"/>
                  <a:pt x="6864504" y="771443"/>
                  <a:pt x="6851784" y="839073"/>
                </a:cubicBezTo>
                <a:cubicBezTo>
                  <a:pt x="6838675" y="892655"/>
                  <a:pt x="6864124" y="961738"/>
                  <a:pt x="6845760" y="994930"/>
                </a:cubicBezTo>
                <a:cubicBezTo>
                  <a:pt x="6833572" y="1024166"/>
                  <a:pt x="6859282" y="1058905"/>
                  <a:pt x="6845601" y="1112932"/>
                </a:cubicBezTo>
                <a:cubicBezTo>
                  <a:pt x="6838700" y="1149910"/>
                  <a:pt x="6829138" y="1151035"/>
                  <a:pt x="6820235" y="1187433"/>
                </a:cubicBezTo>
                <a:cubicBezTo>
                  <a:pt x="6815504" y="1196464"/>
                  <a:pt x="6777707" y="1338549"/>
                  <a:pt x="6759643" y="1337010"/>
                </a:cubicBezTo>
                <a:cubicBezTo>
                  <a:pt x="6737660" y="1337296"/>
                  <a:pt x="6760650" y="1396341"/>
                  <a:pt x="6736375" y="1382272"/>
                </a:cubicBezTo>
                <a:cubicBezTo>
                  <a:pt x="6755741" y="1415836"/>
                  <a:pt x="6714675" y="1414567"/>
                  <a:pt x="6701292" y="1432111"/>
                </a:cubicBezTo>
                <a:cubicBezTo>
                  <a:pt x="6721110" y="1460185"/>
                  <a:pt x="6692106" y="1490815"/>
                  <a:pt x="6686578" y="1518624"/>
                </a:cubicBezTo>
                <a:cubicBezTo>
                  <a:pt x="6682512" y="1567002"/>
                  <a:pt x="6679579" y="1571443"/>
                  <a:pt x="6670824" y="1607743"/>
                </a:cubicBezTo>
                <a:cubicBezTo>
                  <a:pt x="6671133" y="1629590"/>
                  <a:pt x="6663161" y="1656870"/>
                  <a:pt x="6664392" y="1696405"/>
                </a:cubicBezTo>
                <a:cubicBezTo>
                  <a:pt x="6655686" y="1770486"/>
                  <a:pt x="6641938" y="1757082"/>
                  <a:pt x="6642880" y="1812372"/>
                </a:cubicBezTo>
                <a:cubicBezTo>
                  <a:pt x="6638579" y="1872475"/>
                  <a:pt x="6619231" y="1825476"/>
                  <a:pt x="6612547" y="1876437"/>
                </a:cubicBezTo>
                <a:cubicBezTo>
                  <a:pt x="6600695" y="1913834"/>
                  <a:pt x="6591061" y="1923231"/>
                  <a:pt x="6571760" y="1953331"/>
                </a:cubicBezTo>
                <a:cubicBezTo>
                  <a:pt x="6561039" y="1989021"/>
                  <a:pt x="6544090" y="2087896"/>
                  <a:pt x="6520213" y="2096455"/>
                </a:cubicBezTo>
                <a:lnTo>
                  <a:pt x="6492461" y="2188148"/>
                </a:lnTo>
                <a:cubicBezTo>
                  <a:pt x="6504372" y="2211333"/>
                  <a:pt x="6489131" y="2253220"/>
                  <a:pt x="6471854" y="2259117"/>
                </a:cubicBezTo>
                <a:cubicBezTo>
                  <a:pt x="6466151" y="2287829"/>
                  <a:pt x="6440452" y="2301346"/>
                  <a:pt x="6439832" y="2328334"/>
                </a:cubicBezTo>
                <a:cubicBezTo>
                  <a:pt x="6431013" y="2351201"/>
                  <a:pt x="6444250" y="2396409"/>
                  <a:pt x="6425162" y="2408211"/>
                </a:cubicBezTo>
                <a:lnTo>
                  <a:pt x="6417221" y="2427382"/>
                </a:lnTo>
                <a:lnTo>
                  <a:pt x="6425030" y="2464387"/>
                </a:lnTo>
                <a:lnTo>
                  <a:pt x="6406293" y="2472223"/>
                </a:lnTo>
                <a:cubicBezTo>
                  <a:pt x="6406862" y="2477277"/>
                  <a:pt x="6406486" y="2491723"/>
                  <a:pt x="6405400" y="2493547"/>
                </a:cubicBezTo>
                <a:lnTo>
                  <a:pt x="6374829" y="2532070"/>
                </a:lnTo>
                <a:cubicBezTo>
                  <a:pt x="6374597" y="2545374"/>
                  <a:pt x="6360976" y="2563797"/>
                  <a:pt x="6350864" y="2577422"/>
                </a:cubicBezTo>
                <a:cubicBezTo>
                  <a:pt x="6327056" y="2632768"/>
                  <a:pt x="6341262" y="2616275"/>
                  <a:pt x="6329174" y="2663854"/>
                </a:cubicBezTo>
                <a:cubicBezTo>
                  <a:pt x="6326303" y="2703642"/>
                  <a:pt x="6332854" y="2709643"/>
                  <a:pt x="6315095" y="2741507"/>
                </a:cubicBezTo>
                <a:cubicBezTo>
                  <a:pt x="6319921" y="2740191"/>
                  <a:pt x="6321925" y="2742004"/>
                  <a:pt x="6322463" y="2745641"/>
                </a:cubicBezTo>
                <a:cubicBezTo>
                  <a:pt x="6322245" y="2747982"/>
                  <a:pt x="6322027" y="2750323"/>
                  <a:pt x="6321808" y="2752663"/>
                </a:cubicBezTo>
                <a:lnTo>
                  <a:pt x="6314569" y="2756718"/>
                </a:lnTo>
                <a:cubicBezTo>
                  <a:pt x="6289324" y="2773686"/>
                  <a:pt x="6317551" y="2780051"/>
                  <a:pt x="6315211" y="2811618"/>
                </a:cubicBezTo>
                <a:cubicBezTo>
                  <a:pt x="6315620" y="2826627"/>
                  <a:pt x="6296047" y="2885298"/>
                  <a:pt x="6302211" y="2882314"/>
                </a:cubicBezTo>
                <a:lnTo>
                  <a:pt x="6286167" y="2949597"/>
                </a:lnTo>
                <a:cubicBezTo>
                  <a:pt x="6286401" y="2994618"/>
                  <a:pt x="6286615" y="2971464"/>
                  <a:pt x="6287037" y="3008578"/>
                </a:cubicBezTo>
                <a:cubicBezTo>
                  <a:pt x="6293795" y="3029535"/>
                  <a:pt x="6274405" y="3114154"/>
                  <a:pt x="6259150" y="3123139"/>
                </a:cubicBezTo>
                <a:cubicBezTo>
                  <a:pt x="6250085" y="3189063"/>
                  <a:pt x="6269067" y="3151280"/>
                  <a:pt x="6272249" y="3227854"/>
                </a:cubicBezTo>
                <a:cubicBezTo>
                  <a:pt x="6278775" y="3295842"/>
                  <a:pt x="6289216" y="3303765"/>
                  <a:pt x="6292288" y="3378383"/>
                </a:cubicBezTo>
                <a:cubicBezTo>
                  <a:pt x="6303894" y="3395995"/>
                  <a:pt x="6287498" y="3432581"/>
                  <a:pt x="6288328" y="3459618"/>
                </a:cubicBezTo>
                <a:cubicBezTo>
                  <a:pt x="6289158" y="3486653"/>
                  <a:pt x="6299937" y="3538735"/>
                  <a:pt x="6297272" y="3540603"/>
                </a:cubicBezTo>
                <a:cubicBezTo>
                  <a:pt x="6296849" y="3577379"/>
                  <a:pt x="6294184" y="3587943"/>
                  <a:pt x="6291001" y="3638374"/>
                </a:cubicBezTo>
                <a:cubicBezTo>
                  <a:pt x="6283026" y="3666794"/>
                  <a:pt x="6265833" y="3731744"/>
                  <a:pt x="6283592" y="3763609"/>
                </a:cubicBezTo>
                <a:cubicBezTo>
                  <a:pt x="6264286" y="3758340"/>
                  <a:pt x="6290177" y="3803150"/>
                  <a:pt x="6274068" y="3814506"/>
                </a:cubicBezTo>
                <a:cubicBezTo>
                  <a:pt x="6260645" y="3821643"/>
                  <a:pt x="6265372" y="3836902"/>
                  <a:pt x="6262850" y="3850454"/>
                </a:cubicBezTo>
                <a:cubicBezTo>
                  <a:pt x="6250418" y="3863479"/>
                  <a:pt x="6250660" y="3955243"/>
                  <a:pt x="6257357" y="3975474"/>
                </a:cubicBezTo>
                <a:cubicBezTo>
                  <a:pt x="6245091" y="4036737"/>
                  <a:pt x="6237535" y="4029237"/>
                  <a:pt x="6257889" y="4073155"/>
                </a:cubicBezTo>
                <a:cubicBezTo>
                  <a:pt x="6259272" y="4085906"/>
                  <a:pt x="6239882" y="4116397"/>
                  <a:pt x="6237441" y="4126638"/>
                </a:cubicBezTo>
                <a:lnTo>
                  <a:pt x="6245587" y="4172738"/>
                </a:lnTo>
                <a:lnTo>
                  <a:pt x="6235772" y="4176721"/>
                </a:lnTo>
                <a:lnTo>
                  <a:pt x="6233287" y="4195136"/>
                </a:lnTo>
                <a:lnTo>
                  <a:pt x="6234619" y="4280850"/>
                </a:lnTo>
                <a:cubicBezTo>
                  <a:pt x="6239453" y="4320763"/>
                  <a:pt x="6223309" y="4337596"/>
                  <a:pt x="6219318" y="4402526"/>
                </a:cubicBezTo>
                <a:cubicBezTo>
                  <a:pt x="6205466" y="4516209"/>
                  <a:pt x="6216183" y="4588729"/>
                  <a:pt x="6216810" y="4651172"/>
                </a:cubicBezTo>
                <a:cubicBezTo>
                  <a:pt x="6217673" y="4756959"/>
                  <a:pt x="6228654" y="4824005"/>
                  <a:pt x="6225945" y="4916779"/>
                </a:cubicBezTo>
                <a:cubicBezTo>
                  <a:pt x="6217032" y="4993010"/>
                  <a:pt x="6264271" y="4984591"/>
                  <a:pt x="6230174" y="5051379"/>
                </a:cubicBezTo>
                <a:cubicBezTo>
                  <a:pt x="6235713" y="5056951"/>
                  <a:pt x="6239420" y="5163714"/>
                  <a:pt x="6242600" y="5170879"/>
                </a:cubicBezTo>
                <a:lnTo>
                  <a:pt x="6235996" y="5216428"/>
                </a:lnTo>
                <a:lnTo>
                  <a:pt x="6214638" y="5285298"/>
                </a:lnTo>
                <a:cubicBezTo>
                  <a:pt x="6211392" y="5297492"/>
                  <a:pt x="6225576" y="5312063"/>
                  <a:pt x="6228432" y="5317696"/>
                </a:cubicBezTo>
                <a:lnTo>
                  <a:pt x="6246496" y="5398787"/>
                </a:lnTo>
                <a:lnTo>
                  <a:pt x="6244793" y="5399530"/>
                </a:lnTo>
                <a:lnTo>
                  <a:pt x="6241695" y="5406948"/>
                </a:lnTo>
                <a:lnTo>
                  <a:pt x="6267461" y="5499413"/>
                </a:lnTo>
                <a:cubicBezTo>
                  <a:pt x="6285387" y="5533848"/>
                  <a:pt x="6284888" y="5550029"/>
                  <a:pt x="6295987" y="5582659"/>
                </a:cubicBezTo>
                <a:cubicBezTo>
                  <a:pt x="6311253" y="5681724"/>
                  <a:pt x="6295439" y="5695558"/>
                  <a:pt x="6364803" y="5784263"/>
                </a:cubicBezTo>
                <a:cubicBezTo>
                  <a:pt x="6379348" y="5818651"/>
                  <a:pt x="6412475" y="5906802"/>
                  <a:pt x="6423050" y="5922637"/>
                </a:cubicBezTo>
                <a:cubicBezTo>
                  <a:pt x="6445210" y="5973612"/>
                  <a:pt x="6468179" y="6023873"/>
                  <a:pt x="6497767" y="6090108"/>
                </a:cubicBezTo>
                <a:cubicBezTo>
                  <a:pt x="6571895" y="6150548"/>
                  <a:pt x="6572491" y="6236583"/>
                  <a:pt x="6606710" y="6281543"/>
                </a:cubicBezTo>
                <a:cubicBezTo>
                  <a:pt x="6633675" y="6335892"/>
                  <a:pt x="6654357" y="6388782"/>
                  <a:pt x="6667540" y="6443715"/>
                </a:cubicBezTo>
                <a:cubicBezTo>
                  <a:pt x="6685192" y="6466826"/>
                  <a:pt x="6650500" y="6508701"/>
                  <a:pt x="6659722" y="6550105"/>
                </a:cubicBezTo>
                <a:cubicBezTo>
                  <a:pt x="6665926" y="6645044"/>
                  <a:pt x="6669126" y="6627536"/>
                  <a:pt x="6671805" y="6687397"/>
                </a:cubicBezTo>
                <a:cubicBezTo>
                  <a:pt x="6682671" y="6733683"/>
                  <a:pt x="6665210" y="6772117"/>
                  <a:pt x="6669658" y="6806602"/>
                </a:cubicBezTo>
                <a:cubicBezTo>
                  <a:pt x="6661174" y="6812658"/>
                  <a:pt x="6667097" y="6831470"/>
                  <a:pt x="6675783" y="6850325"/>
                </a:cubicBezTo>
                <a:lnTo>
                  <a:pt x="6679704" y="6858000"/>
                </a:lnTo>
                <a:lnTo>
                  <a:pt x="4532241" y="6858000"/>
                </a:lnTo>
                <a:lnTo>
                  <a:pt x="1208596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5" name="Titel 1">
            <a:extLst>
              <a:ext uri="{FF2B5EF4-FFF2-40B4-BE49-F238E27FC236}">
                <a16:creationId xmlns:a16="http://schemas.microsoft.com/office/drawing/2014/main" id="{B7668C6B-AA13-2A4F-8751-DC73E64D7C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94915" y="1769327"/>
            <a:ext cx="4140014" cy="806606"/>
          </a:xfrm>
        </p:spPr>
        <p:txBody>
          <a:bodyPr>
            <a:normAutofit/>
          </a:bodyPr>
          <a:lstStyle/>
          <a:p>
            <a:r>
              <a:rPr lang="nl-NL" dirty="0"/>
              <a:t>Programma</a:t>
            </a:r>
          </a:p>
        </p:txBody>
      </p:sp>
      <p:sp>
        <p:nvSpPr>
          <p:cNvPr id="6" name="Tijdelijke aanduiding voor inhoud 2">
            <a:extLst>
              <a:ext uri="{FF2B5EF4-FFF2-40B4-BE49-F238E27FC236}">
                <a16:creationId xmlns:a16="http://schemas.microsoft.com/office/drawing/2014/main" id="{01BB9D47-2A4F-5C40-AAEC-CCA76673AF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94915" y="2461731"/>
            <a:ext cx="4140013" cy="2534015"/>
          </a:xfrm>
        </p:spPr>
        <p:txBody>
          <a:bodyPr>
            <a:normAutofit/>
          </a:bodyPr>
          <a:lstStyle/>
          <a:p>
            <a:r>
              <a:rPr lang="nl-NL" sz="2000" dirty="0"/>
              <a:t>Welkom</a:t>
            </a:r>
          </a:p>
          <a:p>
            <a:r>
              <a:rPr lang="nl-NL" sz="2000" dirty="0"/>
              <a:t>Doel van de bijeenkomst vaststellen</a:t>
            </a:r>
          </a:p>
          <a:p>
            <a:r>
              <a:rPr lang="nl-NL" sz="2000" dirty="0"/>
              <a:t>Voorkennis activeren</a:t>
            </a:r>
          </a:p>
          <a:p>
            <a:r>
              <a:rPr lang="nl-NL" sz="2000" dirty="0"/>
              <a:t>Gesprekskaarten in kleine groepjes</a:t>
            </a:r>
          </a:p>
          <a:p>
            <a:r>
              <a:rPr lang="nl-NL" sz="2000" dirty="0"/>
              <a:t>Gezamenlijke taal vaststellen</a:t>
            </a:r>
          </a:p>
        </p:txBody>
      </p:sp>
    </p:spTree>
    <p:extLst>
      <p:ext uri="{BB962C8B-B14F-4D97-AF65-F5344CB8AC3E}">
        <p14:creationId xmlns:p14="http://schemas.microsoft.com/office/powerpoint/2010/main" val="21084069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4" descr="Afbeelding met kop, tafel, koffie, binnen&#10;&#10;Automatisch gegenereerde beschrijving">
            <a:extLst>
              <a:ext uri="{FF2B5EF4-FFF2-40B4-BE49-F238E27FC236}">
                <a16:creationId xmlns:a16="http://schemas.microsoft.com/office/drawing/2014/main" id="{8A91FFA1-A14F-6F47-9576-F5199F3AAD7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96" r="16597" b="1"/>
          <a:stretch/>
        </p:blipFill>
        <p:spPr>
          <a:xfrm>
            <a:off x="5583334" y="1516566"/>
            <a:ext cx="5159007" cy="4884233"/>
          </a:xfrm>
          <a:custGeom>
            <a:avLst/>
            <a:gdLst/>
            <a:ahLst/>
            <a:cxnLst/>
            <a:rect l="l" t="t" r="r" b="b"/>
            <a:pathLst>
              <a:path w="7243812" h="6857999">
                <a:moveTo>
                  <a:pt x="609803" y="0"/>
                </a:moveTo>
                <a:lnTo>
                  <a:pt x="1222601" y="0"/>
                </a:lnTo>
                <a:lnTo>
                  <a:pt x="1223032" y="1645"/>
                </a:lnTo>
                <a:lnTo>
                  <a:pt x="1343371" y="1645"/>
                </a:lnTo>
                <a:lnTo>
                  <a:pt x="1343665" y="0"/>
                </a:lnTo>
                <a:lnTo>
                  <a:pt x="1884172" y="0"/>
                </a:lnTo>
                <a:lnTo>
                  <a:pt x="1884280" y="1645"/>
                </a:lnTo>
                <a:lnTo>
                  <a:pt x="7243812" y="1645"/>
                </a:lnTo>
                <a:lnTo>
                  <a:pt x="7243812" y="6857999"/>
                </a:lnTo>
                <a:lnTo>
                  <a:pt x="133676" y="6857999"/>
                </a:lnTo>
                <a:lnTo>
                  <a:pt x="114609" y="6843646"/>
                </a:lnTo>
                <a:cubicBezTo>
                  <a:pt x="106811" y="6836369"/>
                  <a:pt x="103243" y="6828354"/>
                  <a:pt x="111459" y="6817746"/>
                </a:cubicBezTo>
                <a:cubicBezTo>
                  <a:pt x="93943" y="6769544"/>
                  <a:pt x="97901" y="6796071"/>
                  <a:pt x="113412" y="6759582"/>
                </a:cubicBezTo>
                <a:cubicBezTo>
                  <a:pt x="110188" y="6732087"/>
                  <a:pt x="99653" y="6727133"/>
                  <a:pt x="100729" y="6705297"/>
                </a:cubicBezTo>
                <a:cubicBezTo>
                  <a:pt x="94563" y="6675394"/>
                  <a:pt x="99792" y="6669536"/>
                  <a:pt x="87662" y="6640957"/>
                </a:cubicBezTo>
                <a:cubicBezTo>
                  <a:pt x="74199" y="6591883"/>
                  <a:pt x="82185" y="6576319"/>
                  <a:pt x="83084" y="6541313"/>
                </a:cubicBezTo>
                <a:cubicBezTo>
                  <a:pt x="82225" y="6490855"/>
                  <a:pt x="67640" y="6422980"/>
                  <a:pt x="59444" y="6370251"/>
                </a:cubicBezTo>
                <a:cubicBezTo>
                  <a:pt x="51248" y="6317522"/>
                  <a:pt x="30729" y="6270972"/>
                  <a:pt x="33908" y="6224938"/>
                </a:cubicBezTo>
                <a:lnTo>
                  <a:pt x="30063" y="6089693"/>
                </a:lnTo>
                <a:cubicBezTo>
                  <a:pt x="25730" y="6032039"/>
                  <a:pt x="3474" y="5997051"/>
                  <a:pt x="29101" y="5973994"/>
                </a:cubicBezTo>
                <a:cubicBezTo>
                  <a:pt x="17018" y="5940131"/>
                  <a:pt x="41135" y="5955713"/>
                  <a:pt x="33855" y="5939847"/>
                </a:cubicBezTo>
                <a:lnTo>
                  <a:pt x="12982" y="5906467"/>
                </a:lnTo>
                <a:lnTo>
                  <a:pt x="8416" y="5862699"/>
                </a:lnTo>
                <a:cubicBezTo>
                  <a:pt x="7895" y="5838948"/>
                  <a:pt x="8409" y="5853058"/>
                  <a:pt x="12052" y="5823324"/>
                </a:cubicBezTo>
                <a:cubicBezTo>
                  <a:pt x="11631" y="5805291"/>
                  <a:pt x="11213" y="5787258"/>
                  <a:pt x="10793" y="5769225"/>
                </a:cubicBezTo>
                <a:cubicBezTo>
                  <a:pt x="17866" y="5738356"/>
                  <a:pt x="19121" y="5696311"/>
                  <a:pt x="25986" y="5667896"/>
                </a:cubicBezTo>
                <a:cubicBezTo>
                  <a:pt x="16329" y="5647975"/>
                  <a:pt x="42195" y="5619318"/>
                  <a:pt x="43687" y="5594585"/>
                </a:cubicBezTo>
                <a:cubicBezTo>
                  <a:pt x="32512" y="5517959"/>
                  <a:pt x="44052" y="5536542"/>
                  <a:pt x="40019" y="5464225"/>
                </a:cubicBezTo>
                <a:cubicBezTo>
                  <a:pt x="32676" y="5400671"/>
                  <a:pt x="26469" y="5311951"/>
                  <a:pt x="22904" y="5269726"/>
                </a:cubicBezTo>
                <a:cubicBezTo>
                  <a:pt x="19341" y="5227501"/>
                  <a:pt x="14742" y="5212581"/>
                  <a:pt x="18628" y="5210876"/>
                </a:cubicBezTo>
                <a:cubicBezTo>
                  <a:pt x="-20300" y="5161742"/>
                  <a:pt x="15511" y="5141336"/>
                  <a:pt x="5392" y="5111369"/>
                </a:cubicBezTo>
                <a:cubicBezTo>
                  <a:pt x="10662" y="5053859"/>
                  <a:pt x="15546" y="5034036"/>
                  <a:pt x="13324" y="5009272"/>
                </a:cubicBezTo>
                <a:cubicBezTo>
                  <a:pt x="25126" y="4982633"/>
                  <a:pt x="74251" y="4956261"/>
                  <a:pt x="48699" y="4925805"/>
                </a:cubicBezTo>
                <a:cubicBezTo>
                  <a:pt x="76704" y="4931200"/>
                  <a:pt x="39437" y="4888353"/>
                  <a:pt x="62925" y="4877992"/>
                </a:cubicBezTo>
                <a:cubicBezTo>
                  <a:pt x="82480" y="4871554"/>
                  <a:pt x="75731" y="4857054"/>
                  <a:pt x="79496" y="4844323"/>
                </a:cubicBezTo>
                <a:cubicBezTo>
                  <a:pt x="97657" y="4832308"/>
                  <a:pt x="110974" y="4752352"/>
                  <a:pt x="101400" y="4733115"/>
                </a:cubicBezTo>
                <a:cubicBezTo>
                  <a:pt x="108185" y="4679357"/>
                  <a:pt x="119720" y="4662889"/>
                  <a:pt x="111223" y="4625153"/>
                </a:cubicBezTo>
                <a:cubicBezTo>
                  <a:pt x="106592" y="4588197"/>
                  <a:pt x="114401" y="4567830"/>
                  <a:pt x="126359" y="4539168"/>
                </a:cubicBezTo>
                <a:cubicBezTo>
                  <a:pt x="126535" y="4522289"/>
                  <a:pt x="126710" y="4505410"/>
                  <a:pt x="126886" y="4488531"/>
                </a:cubicBezTo>
                <a:cubicBezTo>
                  <a:pt x="126165" y="4473140"/>
                  <a:pt x="132917" y="4437329"/>
                  <a:pt x="135099" y="4411258"/>
                </a:cubicBezTo>
                <a:cubicBezTo>
                  <a:pt x="107667" y="4345686"/>
                  <a:pt x="146840" y="4280033"/>
                  <a:pt x="132327" y="4219510"/>
                </a:cubicBezTo>
                <a:cubicBezTo>
                  <a:pt x="138549" y="4158987"/>
                  <a:pt x="124091" y="4192084"/>
                  <a:pt x="172424" y="4048117"/>
                </a:cubicBezTo>
                <a:cubicBezTo>
                  <a:pt x="167703" y="4015047"/>
                  <a:pt x="203806" y="3905047"/>
                  <a:pt x="177666" y="3878222"/>
                </a:cubicBezTo>
                <a:cubicBezTo>
                  <a:pt x="167714" y="3821305"/>
                  <a:pt x="183914" y="3845122"/>
                  <a:pt x="156982" y="3778166"/>
                </a:cubicBezTo>
                <a:cubicBezTo>
                  <a:pt x="160365" y="3760234"/>
                  <a:pt x="142791" y="3724716"/>
                  <a:pt x="142115" y="3707357"/>
                </a:cubicBezTo>
                <a:cubicBezTo>
                  <a:pt x="139253" y="3688591"/>
                  <a:pt x="140202" y="3672776"/>
                  <a:pt x="139805" y="3665569"/>
                </a:cubicBezTo>
                <a:cubicBezTo>
                  <a:pt x="139778" y="3665084"/>
                  <a:pt x="139750" y="3664599"/>
                  <a:pt x="139723" y="3664114"/>
                </a:cubicBezTo>
                <a:lnTo>
                  <a:pt x="134134" y="3653088"/>
                </a:lnTo>
                <a:lnTo>
                  <a:pt x="126568" y="3641228"/>
                </a:lnTo>
                <a:cubicBezTo>
                  <a:pt x="126560" y="3629488"/>
                  <a:pt x="126549" y="3617747"/>
                  <a:pt x="126540" y="3606007"/>
                </a:cubicBezTo>
                <a:lnTo>
                  <a:pt x="134645" y="3597336"/>
                </a:lnTo>
                <a:lnTo>
                  <a:pt x="131649" y="3586412"/>
                </a:lnTo>
                <a:lnTo>
                  <a:pt x="134221" y="3569719"/>
                </a:lnTo>
                <a:lnTo>
                  <a:pt x="133795" y="3568021"/>
                </a:lnTo>
                <a:lnTo>
                  <a:pt x="130189" y="3553678"/>
                </a:lnTo>
                <a:lnTo>
                  <a:pt x="129827" y="3552249"/>
                </a:lnTo>
                <a:lnTo>
                  <a:pt x="122183" y="3542019"/>
                </a:lnTo>
                <a:lnTo>
                  <a:pt x="112426" y="3531201"/>
                </a:lnTo>
                <a:lnTo>
                  <a:pt x="105626" y="3496391"/>
                </a:lnTo>
                <a:lnTo>
                  <a:pt x="111971" y="3486850"/>
                </a:lnTo>
                <a:lnTo>
                  <a:pt x="106910" y="3476412"/>
                </a:lnTo>
                <a:cubicBezTo>
                  <a:pt x="105781" y="3466028"/>
                  <a:pt x="105824" y="3433967"/>
                  <a:pt x="105209" y="3424545"/>
                </a:cubicBezTo>
                <a:lnTo>
                  <a:pt x="103215" y="3419880"/>
                </a:lnTo>
                <a:lnTo>
                  <a:pt x="104953" y="3415218"/>
                </a:lnTo>
                <a:lnTo>
                  <a:pt x="101255" y="3409825"/>
                </a:lnTo>
                <a:lnTo>
                  <a:pt x="103044" y="3407057"/>
                </a:lnTo>
                <a:lnTo>
                  <a:pt x="89764" y="3378959"/>
                </a:lnTo>
                <a:lnTo>
                  <a:pt x="83991" y="3362948"/>
                </a:lnTo>
                <a:lnTo>
                  <a:pt x="66858" y="3332072"/>
                </a:lnTo>
                <a:lnTo>
                  <a:pt x="69057" y="3325671"/>
                </a:lnTo>
                <a:lnTo>
                  <a:pt x="51631" y="3278130"/>
                </a:lnTo>
                <a:lnTo>
                  <a:pt x="53959" y="3277179"/>
                </a:lnTo>
                <a:lnTo>
                  <a:pt x="60205" y="3262610"/>
                </a:lnTo>
                <a:lnTo>
                  <a:pt x="58998" y="3258677"/>
                </a:lnTo>
                <a:cubicBezTo>
                  <a:pt x="46010" y="3210316"/>
                  <a:pt x="80872" y="3236545"/>
                  <a:pt x="45170" y="3180546"/>
                </a:cubicBezTo>
                <a:cubicBezTo>
                  <a:pt x="53643" y="3171780"/>
                  <a:pt x="52550" y="3163902"/>
                  <a:pt x="45228" y="3151828"/>
                </a:cubicBezTo>
                <a:cubicBezTo>
                  <a:pt x="39651" y="3128169"/>
                  <a:pt x="64667" y="3124610"/>
                  <a:pt x="45020" y="3103777"/>
                </a:cubicBezTo>
                <a:cubicBezTo>
                  <a:pt x="59127" y="3105196"/>
                  <a:pt x="41123" y="3057428"/>
                  <a:pt x="57092" y="3065434"/>
                </a:cubicBezTo>
                <a:cubicBezTo>
                  <a:pt x="55435" y="3051512"/>
                  <a:pt x="40803" y="3032637"/>
                  <a:pt x="35088" y="3020247"/>
                </a:cubicBezTo>
                <a:cubicBezTo>
                  <a:pt x="32503" y="3002537"/>
                  <a:pt x="18197" y="3001119"/>
                  <a:pt x="22803" y="2991092"/>
                </a:cubicBezTo>
                <a:cubicBezTo>
                  <a:pt x="24338" y="2987749"/>
                  <a:pt x="27975" y="2983455"/>
                  <a:pt x="34850" y="2977278"/>
                </a:cubicBezTo>
                <a:cubicBezTo>
                  <a:pt x="22587" y="2954448"/>
                  <a:pt x="35600" y="2946689"/>
                  <a:pt x="36223" y="2911749"/>
                </a:cubicBezTo>
                <a:cubicBezTo>
                  <a:pt x="35158" y="2886513"/>
                  <a:pt x="29761" y="2843788"/>
                  <a:pt x="28462" y="2825860"/>
                </a:cubicBezTo>
                <a:cubicBezTo>
                  <a:pt x="28449" y="2818634"/>
                  <a:pt x="28437" y="2811409"/>
                  <a:pt x="28424" y="2804183"/>
                </a:cubicBezTo>
                <a:lnTo>
                  <a:pt x="21292" y="2790136"/>
                </a:lnTo>
                <a:lnTo>
                  <a:pt x="16179" y="2760208"/>
                </a:lnTo>
                <a:lnTo>
                  <a:pt x="22858" y="2751112"/>
                </a:lnTo>
                <a:lnTo>
                  <a:pt x="18505" y="2740278"/>
                </a:lnTo>
                <a:lnTo>
                  <a:pt x="22482" y="2726489"/>
                </a:lnTo>
                <a:lnTo>
                  <a:pt x="18175" y="2725052"/>
                </a:lnTo>
                <a:lnTo>
                  <a:pt x="10521" y="2715895"/>
                </a:lnTo>
                <a:lnTo>
                  <a:pt x="25499" y="2665666"/>
                </a:lnTo>
                <a:lnTo>
                  <a:pt x="30658" y="2635351"/>
                </a:lnTo>
                <a:cubicBezTo>
                  <a:pt x="30723" y="2625597"/>
                  <a:pt x="30791" y="2615842"/>
                  <a:pt x="30857" y="2606088"/>
                </a:cubicBezTo>
                <a:lnTo>
                  <a:pt x="37532" y="2596456"/>
                </a:lnTo>
                <a:cubicBezTo>
                  <a:pt x="41239" y="2582253"/>
                  <a:pt x="34640" y="2564757"/>
                  <a:pt x="36511" y="2549900"/>
                </a:cubicBezTo>
                <a:lnTo>
                  <a:pt x="53712" y="2496499"/>
                </a:lnTo>
                <a:cubicBezTo>
                  <a:pt x="53527" y="2492743"/>
                  <a:pt x="64725" y="2449625"/>
                  <a:pt x="64540" y="2445869"/>
                </a:cubicBezTo>
                <a:cubicBezTo>
                  <a:pt x="61940" y="2441580"/>
                  <a:pt x="65575" y="2413465"/>
                  <a:pt x="64348" y="2408995"/>
                </a:cubicBezTo>
                <a:cubicBezTo>
                  <a:pt x="100333" y="2407546"/>
                  <a:pt x="71752" y="2329020"/>
                  <a:pt x="101725" y="2335735"/>
                </a:cubicBezTo>
                <a:cubicBezTo>
                  <a:pt x="120512" y="2299003"/>
                  <a:pt x="138791" y="2291744"/>
                  <a:pt x="147278" y="2260088"/>
                </a:cubicBezTo>
                <a:cubicBezTo>
                  <a:pt x="152668" y="2224200"/>
                  <a:pt x="143589" y="2220953"/>
                  <a:pt x="152643" y="2193455"/>
                </a:cubicBezTo>
                <a:cubicBezTo>
                  <a:pt x="152701" y="2159228"/>
                  <a:pt x="131577" y="2138038"/>
                  <a:pt x="161815" y="2107942"/>
                </a:cubicBezTo>
                <a:lnTo>
                  <a:pt x="168884" y="2024270"/>
                </a:lnTo>
                <a:lnTo>
                  <a:pt x="210800" y="1969445"/>
                </a:lnTo>
                <a:lnTo>
                  <a:pt x="215063" y="1961162"/>
                </a:lnTo>
                <a:lnTo>
                  <a:pt x="226767" y="1945112"/>
                </a:lnTo>
                <a:lnTo>
                  <a:pt x="225906" y="1942021"/>
                </a:lnTo>
                <a:lnTo>
                  <a:pt x="220555" y="1935584"/>
                </a:lnTo>
                <a:cubicBezTo>
                  <a:pt x="220179" y="1930292"/>
                  <a:pt x="223282" y="1914884"/>
                  <a:pt x="223648" y="1910265"/>
                </a:cubicBezTo>
                <a:cubicBezTo>
                  <a:pt x="221934" y="1909994"/>
                  <a:pt x="221895" y="1909162"/>
                  <a:pt x="222758" y="1907867"/>
                </a:cubicBezTo>
                <a:lnTo>
                  <a:pt x="229387" y="1899379"/>
                </a:lnTo>
                <a:lnTo>
                  <a:pt x="231548" y="1895114"/>
                </a:lnTo>
                <a:lnTo>
                  <a:pt x="216553" y="1892417"/>
                </a:lnTo>
                <a:cubicBezTo>
                  <a:pt x="209075" y="1884999"/>
                  <a:pt x="222114" y="1866643"/>
                  <a:pt x="209739" y="1861483"/>
                </a:cubicBezTo>
                <a:cubicBezTo>
                  <a:pt x="214584" y="1853278"/>
                  <a:pt x="219066" y="1844665"/>
                  <a:pt x="222950" y="1835810"/>
                </a:cubicBezTo>
                <a:lnTo>
                  <a:pt x="224812" y="1830569"/>
                </a:lnTo>
                <a:lnTo>
                  <a:pt x="224522" y="1830429"/>
                </a:lnTo>
                <a:cubicBezTo>
                  <a:pt x="224224" y="1829219"/>
                  <a:pt x="224571" y="1827468"/>
                  <a:pt x="225830" y="1824832"/>
                </a:cubicBezTo>
                <a:lnTo>
                  <a:pt x="228207" y="1821003"/>
                </a:lnTo>
                <a:lnTo>
                  <a:pt x="230878" y="1807109"/>
                </a:lnTo>
                <a:lnTo>
                  <a:pt x="227355" y="1805316"/>
                </a:lnTo>
                <a:lnTo>
                  <a:pt x="228132" y="1804434"/>
                </a:lnTo>
                <a:cubicBezTo>
                  <a:pt x="237533" y="1798221"/>
                  <a:pt x="248274" y="1797417"/>
                  <a:pt x="223762" y="1784314"/>
                </a:cubicBezTo>
                <a:cubicBezTo>
                  <a:pt x="240655" y="1769422"/>
                  <a:pt x="224912" y="1763793"/>
                  <a:pt x="226521" y="1740358"/>
                </a:cubicBezTo>
                <a:cubicBezTo>
                  <a:pt x="240385" y="1732435"/>
                  <a:pt x="239102" y="1724301"/>
                  <a:pt x="233164" y="1715685"/>
                </a:cubicBezTo>
                <a:cubicBezTo>
                  <a:pt x="245499" y="1694404"/>
                  <a:pt x="240415" y="1672675"/>
                  <a:pt x="245819" y="1647555"/>
                </a:cubicBezTo>
                <a:cubicBezTo>
                  <a:pt x="268668" y="1622803"/>
                  <a:pt x="248434" y="1605585"/>
                  <a:pt x="254317" y="1578752"/>
                </a:cubicBezTo>
                <a:lnTo>
                  <a:pt x="249918" y="1546022"/>
                </a:lnTo>
                <a:cubicBezTo>
                  <a:pt x="251996" y="1543635"/>
                  <a:pt x="248777" y="1521210"/>
                  <a:pt x="248927" y="1519929"/>
                </a:cubicBezTo>
                <a:lnTo>
                  <a:pt x="248704" y="1519731"/>
                </a:lnTo>
                <a:lnTo>
                  <a:pt x="252245" y="1514846"/>
                </a:lnTo>
                <a:cubicBezTo>
                  <a:pt x="255314" y="1501295"/>
                  <a:pt x="252199" y="1477394"/>
                  <a:pt x="254681" y="1463304"/>
                </a:cubicBezTo>
                <a:cubicBezTo>
                  <a:pt x="257024" y="1459891"/>
                  <a:pt x="268983" y="1432466"/>
                  <a:pt x="267138" y="1430305"/>
                </a:cubicBezTo>
                <a:lnTo>
                  <a:pt x="266110" y="1429568"/>
                </a:lnTo>
                <a:lnTo>
                  <a:pt x="286784" y="1404045"/>
                </a:lnTo>
                <a:lnTo>
                  <a:pt x="294521" y="1360879"/>
                </a:lnTo>
                <a:lnTo>
                  <a:pt x="324750" y="1301993"/>
                </a:lnTo>
                <a:lnTo>
                  <a:pt x="328780" y="1210776"/>
                </a:lnTo>
                <a:cubicBezTo>
                  <a:pt x="344171" y="1197232"/>
                  <a:pt x="343390" y="1192124"/>
                  <a:pt x="346123" y="1157176"/>
                </a:cubicBezTo>
                <a:cubicBezTo>
                  <a:pt x="359383" y="1110140"/>
                  <a:pt x="355619" y="1111028"/>
                  <a:pt x="349331" y="1063288"/>
                </a:cubicBezTo>
                <a:cubicBezTo>
                  <a:pt x="364194" y="1005331"/>
                  <a:pt x="362778" y="969963"/>
                  <a:pt x="431245" y="889417"/>
                </a:cubicBezTo>
                <a:lnTo>
                  <a:pt x="459477" y="816346"/>
                </a:lnTo>
                <a:cubicBezTo>
                  <a:pt x="465006" y="808083"/>
                  <a:pt x="496978" y="764380"/>
                  <a:pt x="489268" y="752692"/>
                </a:cubicBezTo>
                <a:lnTo>
                  <a:pt x="505368" y="724368"/>
                </a:lnTo>
                <a:lnTo>
                  <a:pt x="511178" y="722494"/>
                </a:lnTo>
                <a:lnTo>
                  <a:pt x="514451" y="717531"/>
                </a:lnTo>
                <a:cubicBezTo>
                  <a:pt x="514171" y="710761"/>
                  <a:pt x="513893" y="703992"/>
                  <a:pt x="513612" y="697222"/>
                </a:cubicBezTo>
                <a:cubicBezTo>
                  <a:pt x="513272" y="693376"/>
                  <a:pt x="513720" y="690905"/>
                  <a:pt x="514772" y="689289"/>
                </a:cubicBezTo>
                <a:lnTo>
                  <a:pt x="515249" y="689151"/>
                </a:lnTo>
                <a:cubicBezTo>
                  <a:pt x="515320" y="686637"/>
                  <a:pt x="515389" y="684122"/>
                  <a:pt x="515461" y="681608"/>
                </a:cubicBezTo>
                <a:cubicBezTo>
                  <a:pt x="522970" y="666964"/>
                  <a:pt x="551123" y="617831"/>
                  <a:pt x="560298" y="601285"/>
                </a:cubicBezTo>
                <a:cubicBezTo>
                  <a:pt x="558549" y="585107"/>
                  <a:pt x="540289" y="573171"/>
                  <a:pt x="570504" y="582332"/>
                </a:cubicBezTo>
                <a:cubicBezTo>
                  <a:pt x="570816" y="577121"/>
                  <a:pt x="573898" y="574271"/>
                  <a:pt x="578347" y="572511"/>
                </a:cubicBezTo>
                <a:lnTo>
                  <a:pt x="580375" y="572092"/>
                </a:lnTo>
                <a:lnTo>
                  <a:pt x="575722" y="536015"/>
                </a:lnTo>
                <a:lnTo>
                  <a:pt x="578705" y="531675"/>
                </a:lnTo>
                <a:lnTo>
                  <a:pt x="564084" y="491380"/>
                </a:lnTo>
                <a:cubicBezTo>
                  <a:pt x="560969" y="487340"/>
                  <a:pt x="560134" y="482008"/>
                  <a:pt x="564457" y="473782"/>
                </a:cubicBezTo>
                <a:lnTo>
                  <a:pt x="566413" y="472000"/>
                </a:lnTo>
                <a:lnTo>
                  <a:pt x="584600" y="354566"/>
                </a:lnTo>
                <a:cubicBezTo>
                  <a:pt x="586100" y="325288"/>
                  <a:pt x="584583" y="317533"/>
                  <a:pt x="588077" y="265704"/>
                </a:cubicBezTo>
                <a:cubicBezTo>
                  <a:pt x="588008" y="205530"/>
                  <a:pt x="578491" y="226511"/>
                  <a:pt x="580576" y="187093"/>
                </a:cubicBezTo>
                <a:cubicBezTo>
                  <a:pt x="579265" y="162458"/>
                  <a:pt x="569240" y="117589"/>
                  <a:pt x="587928" y="130336"/>
                </a:cubicBezTo>
                <a:cubicBezTo>
                  <a:pt x="552635" y="69804"/>
                  <a:pt x="604651" y="82036"/>
                  <a:pt x="593881" y="17287"/>
                </a:cubicBezTo>
                <a:cubicBezTo>
                  <a:pt x="600399" y="13784"/>
                  <a:pt x="605413" y="8440"/>
                  <a:pt x="609224" y="1705"/>
                </a:cubicBezTo>
                <a:close/>
              </a:path>
            </a:pathLst>
          </a:custGeom>
        </p:spPr>
      </p:pic>
      <p:sp>
        <p:nvSpPr>
          <p:cNvPr id="5" name="Titel 1">
            <a:extLst>
              <a:ext uri="{FF2B5EF4-FFF2-40B4-BE49-F238E27FC236}">
                <a16:creationId xmlns:a16="http://schemas.microsoft.com/office/drawing/2014/main" id="{514F4A47-C917-9F44-A8E7-7F2E669022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8908" y="1668966"/>
            <a:ext cx="3595678" cy="1330839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Welkom</a:t>
            </a:r>
          </a:p>
        </p:txBody>
      </p:sp>
    </p:spTree>
    <p:extLst>
      <p:ext uri="{BB962C8B-B14F-4D97-AF65-F5344CB8AC3E}">
        <p14:creationId xmlns:p14="http://schemas.microsoft.com/office/powerpoint/2010/main" val="6902211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E82CA69E-9B2E-9445-80B5-EB90E8E02A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8146" y="1873033"/>
            <a:ext cx="3233853" cy="3368040"/>
          </a:xfrm>
        </p:spPr>
        <p:txBody>
          <a:bodyPr>
            <a:normAutofit/>
          </a:bodyPr>
          <a:lstStyle/>
          <a:p>
            <a:r>
              <a:rPr lang="nl-NL" sz="4400" dirty="0"/>
              <a:t>Doelen </a:t>
            </a:r>
            <a:br>
              <a:rPr lang="nl-NL" sz="4400" dirty="0"/>
            </a:br>
            <a:r>
              <a:rPr lang="nl-NL" sz="4400" dirty="0"/>
              <a:t>van de bijeenkomst </a:t>
            </a:r>
          </a:p>
        </p:txBody>
      </p:sp>
      <p:grpSp>
        <p:nvGrpSpPr>
          <p:cNvPr id="6" name="Groep 5">
            <a:extLst>
              <a:ext uri="{FF2B5EF4-FFF2-40B4-BE49-F238E27FC236}">
                <a16:creationId xmlns:a16="http://schemas.microsoft.com/office/drawing/2014/main" id="{C7FA3342-AB9E-3641-B696-D8F4AD99BEFD}"/>
              </a:ext>
            </a:extLst>
          </p:cNvPr>
          <p:cNvGrpSpPr/>
          <p:nvPr/>
        </p:nvGrpSpPr>
        <p:grpSpPr>
          <a:xfrm>
            <a:off x="4477860" y="1460884"/>
            <a:ext cx="6263640" cy="1694911"/>
            <a:chOff x="0" y="61824"/>
            <a:chExt cx="6263640" cy="1734159"/>
          </a:xfrm>
        </p:grpSpPr>
        <p:sp>
          <p:nvSpPr>
            <p:cNvPr id="7" name="Afgeronde rechthoek 6">
              <a:extLst>
                <a:ext uri="{FF2B5EF4-FFF2-40B4-BE49-F238E27FC236}">
                  <a16:creationId xmlns:a16="http://schemas.microsoft.com/office/drawing/2014/main" id="{0885B10A-06F9-754C-9561-1366097A2742}"/>
                </a:ext>
              </a:extLst>
            </p:cNvPr>
            <p:cNvSpPr/>
            <p:nvPr/>
          </p:nvSpPr>
          <p:spPr>
            <a:xfrm>
              <a:off x="0" y="61824"/>
              <a:ext cx="6263640" cy="1734159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Afgeronde rechthoek 4">
              <a:extLst>
                <a:ext uri="{FF2B5EF4-FFF2-40B4-BE49-F238E27FC236}">
                  <a16:creationId xmlns:a16="http://schemas.microsoft.com/office/drawing/2014/main" id="{96BBBF77-E475-5442-A5F7-39D6AE0AC5F5}"/>
                </a:ext>
              </a:extLst>
            </p:cNvPr>
            <p:cNvSpPr txBox="1"/>
            <p:nvPr/>
          </p:nvSpPr>
          <p:spPr>
            <a:xfrm>
              <a:off x="84655" y="146479"/>
              <a:ext cx="6094330" cy="156484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8110" tIns="118110" rIns="118110" bIns="118110" numCol="1" spcCol="1270" anchor="ctr" anchorCtr="0">
              <a:noAutofit/>
            </a:bodyPr>
            <a:lstStyle/>
            <a:p>
              <a:pPr marL="0" lvl="0" indent="0" algn="l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nl-NL" sz="3100" kern="1200" dirty="0"/>
                <a:t>Wat zeggen en horen we over blended learning terminologie?</a:t>
              </a:r>
              <a:endParaRPr lang="en-US" sz="3100" kern="1200" dirty="0"/>
            </a:p>
          </p:txBody>
        </p:sp>
      </p:grpSp>
      <p:grpSp>
        <p:nvGrpSpPr>
          <p:cNvPr id="9" name="Groep 8">
            <a:extLst>
              <a:ext uri="{FF2B5EF4-FFF2-40B4-BE49-F238E27FC236}">
                <a16:creationId xmlns:a16="http://schemas.microsoft.com/office/drawing/2014/main" id="{560C33B3-40C6-3A40-B38C-5A84523D2181}"/>
              </a:ext>
            </a:extLst>
          </p:cNvPr>
          <p:cNvGrpSpPr/>
          <p:nvPr/>
        </p:nvGrpSpPr>
        <p:grpSpPr>
          <a:xfrm>
            <a:off x="4440275" y="3083886"/>
            <a:ext cx="6263640" cy="1706137"/>
            <a:chOff x="0" y="1885264"/>
            <a:chExt cx="6263640" cy="1734159"/>
          </a:xfrm>
        </p:grpSpPr>
        <p:sp>
          <p:nvSpPr>
            <p:cNvPr id="10" name="Afgeronde rechthoek 9">
              <a:extLst>
                <a:ext uri="{FF2B5EF4-FFF2-40B4-BE49-F238E27FC236}">
                  <a16:creationId xmlns:a16="http://schemas.microsoft.com/office/drawing/2014/main" id="{E1FF0F67-55F3-854B-9BFE-51A6B06427FC}"/>
                </a:ext>
              </a:extLst>
            </p:cNvPr>
            <p:cNvSpPr/>
            <p:nvPr/>
          </p:nvSpPr>
          <p:spPr>
            <a:xfrm>
              <a:off x="0" y="1885264"/>
              <a:ext cx="6263640" cy="1734159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3379271"/>
                <a:satOff val="-8710"/>
                <a:lumOff val="-5883"/>
                <a:alphaOff val="0"/>
              </a:schemeClr>
            </a:fillRef>
            <a:effectRef idx="0">
              <a:schemeClr val="accent5">
                <a:hueOff val="-3379271"/>
                <a:satOff val="-8710"/>
                <a:lumOff val="-5883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Afgeronde rechthoek 4">
              <a:extLst>
                <a:ext uri="{FF2B5EF4-FFF2-40B4-BE49-F238E27FC236}">
                  <a16:creationId xmlns:a16="http://schemas.microsoft.com/office/drawing/2014/main" id="{3FAD5B95-2F9B-F64F-810E-38E903A13427}"/>
                </a:ext>
              </a:extLst>
            </p:cNvPr>
            <p:cNvSpPr txBox="1"/>
            <p:nvPr/>
          </p:nvSpPr>
          <p:spPr>
            <a:xfrm>
              <a:off x="84655" y="1969919"/>
              <a:ext cx="6094330" cy="156484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8110" tIns="118110" rIns="118110" bIns="118110" numCol="1" spcCol="1270" anchor="ctr" anchorCtr="0">
              <a:noAutofit/>
            </a:bodyPr>
            <a:lstStyle/>
            <a:p>
              <a:pPr marL="0" lvl="0" indent="0" algn="l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nl-NL" sz="3100" kern="1200" dirty="0"/>
                <a:t>Welke gedeelde taal willen wij gebruiken?</a:t>
              </a:r>
              <a:endParaRPr lang="en-US" sz="3100" kern="1200" dirty="0"/>
            </a:p>
          </p:txBody>
        </p:sp>
      </p:grpSp>
      <p:grpSp>
        <p:nvGrpSpPr>
          <p:cNvPr id="12" name="Groep 11">
            <a:extLst>
              <a:ext uri="{FF2B5EF4-FFF2-40B4-BE49-F238E27FC236}">
                <a16:creationId xmlns:a16="http://schemas.microsoft.com/office/drawing/2014/main" id="{621C2D9F-CCA4-5B41-89DD-693B373CB110}"/>
              </a:ext>
            </a:extLst>
          </p:cNvPr>
          <p:cNvGrpSpPr/>
          <p:nvPr/>
        </p:nvGrpSpPr>
        <p:grpSpPr>
          <a:xfrm>
            <a:off x="4459068" y="4778797"/>
            <a:ext cx="6263640" cy="1581130"/>
            <a:chOff x="0" y="3708703"/>
            <a:chExt cx="6263640" cy="1734159"/>
          </a:xfrm>
        </p:grpSpPr>
        <p:sp>
          <p:nvSpPr>
            <p:cNvPr id="13" name="Afgeronde rechthoek 12">
              <a:extLst>
                <a:ext uri="{FF2B5EF4-FFF2-40B4-BE49-F238E27FC236}">
                  <a16:creationId xmlns:a16="http://schemas.microsoft.com/office/drawing/2014/main" id="{A3ECDF5A-AB6E-5749-90EA-E7A6B6AB7EE5}"/>
                </a:ext>
              </a:extLst>
            </p:cNvPr>
            <p:cNvSpPr/>
            <p:nvPr/>
          </p:nvSpPr>
          <p:spPr>
            <a:xfrm>
              <a:off x="0" y="3708703"/>
              <a:ext cx="6263640" cy="1734159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6758543"/>
                <a:satOff val="-17419"/>
                <a:lumOff val="-11765"/>
                <a:alphaOff val="0"/>
              </a:schemeClr>
            </a:fillRef>
            <a:effectRef idx="0">
              <a:schemeClr val="accent5">
                <a:hueOff val="-6758543"/>
                <a:satOff val="-17419"/>
                <a:lumOff val="-11765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Afgeronde rechthoek 4">
              <a:extLst>
                <a:ext uri="{FF2B5EF4-FFF2-40B4-BE49-F238E27FC236}">
                  <a16:creationId xmlns:a16="http://schemas.microsoft.com/office/drawing/2014/main" id="{78988FC8-0FE1-C346-A060-5E3A52735A96}"/>
                </a:ext>
              </a:extLst>
            </p:cNvPr>
            <p:cNvSpPr txBox="1"/>
            <p:nvPr/>
          </p:nvSpPr>
          <p:spPr>
            <a:xfrm>
              <a:off x="84655" y="3760104"/>
              <a:ext cx="6094330" cy="156484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8110" tIns="118110" rIns="118110" bIns="118110" numCol="1" spcCol="1270" anchor="ctr" anchorCtr="0">
              <a:noAutofit/>
            </a:bodyPr>
            <a:lstStyle/>
            <a:p>
              <a:pPr marL="0" lvl="0" indent="0" algn="l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nl-NL" sz="3100" kern="1200" dirty="0"/>
                <a:t>Hoe zorgen we dat we elkaar begrijpen en nieuwe inzichten blijven delen?</a:t>
              </a:r>
              <a:endParaRPr lang="en-US" sz="31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1136687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C5815FF3-6A4D-2049-8CA2-1DDE01A276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2" y="1683834"/>
            <a:ext cx="10579608" cy="1188720"/>
          </a:xfrm>
        </p:spPr>
        <p:txBody>
          <a:bodyPr>
            <a:normAutofit/>
          </a:bodyPr>
          <a:lstStyle/>
          <a:p>
            <a:r>
              <a:rPr lang="nl-NL" sz="4000" dirty="0" err="1">
                <a:solidFill>
                  <a:schemeClr val="tx2"/>
                </a:solidFill>
              </a:rPr>
              <a:t>Woordweb</a:t>
            </a:r>
            <a:r>
              <a:rPr lang="nl-NL" sz="4000" dirty="0">
                <a:solidFill>
                  <a:schemeClr val="tx2"/>
                </a:solidFill>
              </a:rPr>
              <a:t> maken	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1A7877CE-DCB8-124E-B0C2-B4950FBDC30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90535472"/>
              </p:ext>
            </p:extLst>
          </p:nvPr>
        </p:nvGraphicFramePr>
        <p:xfrm>
          <a:off x="1036320" y="2560320"/>
          <a:ext cx="10119360" cy="31714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9648833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8FBEDDD8-DE48-0C43-9F06-74DEAA04C5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8276" y="1725881"/>
            <a:ext cx="4784796" cy="1330840"/>
          </a:xfrm>
        </p:spPr>
        <p:txBody>
          <a:bodyPr>
            <a:normAutofit/>
          </a:bodyPr>
          <a:lstStyle/>
          <a:p>
            <a:r>
              <a:rPr lang="nl-NL" sz="3700" dirty="0"/>
              <a:t>Gesprekskaarten</a:t>
            </a:r>
            <a:br>
              <a:rPr lang="nl-NL" sz="3700" dirty="0"/>
            </a:br>
            <a:endParaRPr lang="nl-NL" sz="3700" dirty="0"/>
          </a:p>
        </p:txBody>
      </p:sp>
      <p:sp>
        <p:nvSpPr>
          <p:cNvPr id="5" name="Tijdelijke aanduiding voor inhoud 2">
            <a:extLst>
              <a:ext uri="{FF2B5EF4-FFF2-40B4-BE49-F238E27FC236}">
                <a16:creationId xmlns:a16="http://schemas.microsoft.com/office/drawing/2014/main" id="{22ACAA79-7D82-6F43-A3EF-19443957F3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8276" y="2296299"/>
            <a:ext cx="6760056" cy="3463234"/>
          </a:xfrm>
        </p:spPr>
        <p:txBody>
          <a:bodyPr>
            <a:normAutofit/>
          </a:bodyPr>
          <a:lstStyle/>
          <a:p>
            <a:r>
              <a:rPr lang="nl-NL" sz="2000" dirty="0"/>
              <a:t>Voor je liggen kaarten met termen, modellen en beschrijvingen.</a:t>
            </a:r>
          </a:p>
          <a:p>
            <a:r>
              <a:rPr lang="nl-NL" sz="2000" dirty="0"/>
              <a:t>Bekijk de kaarten en maak setjes: Welke kaarten horen bij elkaar?</a:t>
            </a:r>
          </a:p>
          <a:p>
            <a:r>
              <a:rPr lang="nl-NL" sz="2000" dirty="0"/>
              <a:t>Als de set compleet is draai je de kaarten om.</a:t>
            </a:r>
          </a:p>
          <a:p>
            <a:r>
              <a:rPr lang="nl-NL" sz="2000" dirty="0"/>
              <a:t>Op de achterkant van de kaarten staan casussen, verdieping en/of vragen.</a:t>
            </a:r>
          </a:p>
          <a:p>
            <a:r>
              <a:rPr lang="nl-NL" sz="2000" dirty="0"/>
              <a:t>Lees de achterkant en bespreek de vragen die erbij staan.</a:t>
            </a:r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5CBDB0B4-6756-F240-BFD8-0BA122EB9D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2036" y="2797069"/>
            <a:ext cx="3975590" cy="2653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9058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 descr="Afbeelding met volière, ocarina&#10;&#10;Automatisch gegenereerde beschrijving">
            <a:extLst>
              <a:ext uri="{FF2B5EF4-FFF2-40B4-BE49-F238E27FC236}">
                <a16:creationId xmlns:a16="http://schemas.microsoft.com/office/drawing/2014/main" id="{D98C0880-30B1-AA4F-B5C5-F3D7F11D642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82" r="12440"/>
          <a:stretch/>
        </p:blipFill>
        <p:spPr>
          <a:xfrm>
            <a:off x="661931" y="1638805"/>
            <a:ext cx="4577235" cy="4548239"/>
          </a:xfrm>
          <a:custGeom>
            <a:avLst/>
            <a:gdLst/>
            <a:ahLst/>
            <a:cxnLst/>
            <a:rect l="l" t="t" r="r" b="b"/>
            <a:pathLst>
              <a:path w="6901731" h="6858000">
                <a:moveTo>
                  <a:pt x="0" y="0"/>
                </a:moveTo>
                <a:lnTo>
                  <a:pt x="6897896" y="5958"/>
                </a:lnTo>
                <a:lnTo>
                  <a:pt x="6866823" y="62592"/>
                </a:lnTo>
                <a:lnTo>
                  <a:pt x="6901731" y="89476"/>
                </a:lnTo>
                <a:lnTo>
                  <a:pt x="6901731" y="103833"/>
                </a:lnTo>
                <a:lnTo>
                  <a:pt x="6900034" y="110092"/>
                </a:lnTo>
                <a:lnTo>
                  <a:pt x="6901731" y="113679"/>
                </a:lnTo>
                <a:lnTo>
                  <a:pt x="6901731" y="405560"/>
                </a:lnTo>
                <a:lnTo>
                  <a:pt x="6900456" y="429509"/>
                </a:lnTo>
                <a:cubicBezTo>
                  <a:pt x="6892773" y="535647"/>
                  <a:pt x="6878314" y="537918"/>
                  <a:pt x="6886342" y="636808"/>
                </a:cubicBezTo>
                <a:cubicBezTo>
                  <a:pt x="6892506" y="756883"/>
                  <a:pt x="6864504" y="771443"/>
                  <a:pt x="6851784" y="839073"/>
                </a:cubicBezTo>
                <a:cubicBezTo>
                  <a:pt x="6838675" y="892655"/>
                  <a:pt x="6864124" y="961738"/>
                  <a:pt x="6845760" y="994930"/>
                </a:cubicBezTo>
                <a:cubicBezTo>
                  <a:pt x="6833572" y="1024166"/>
                  <a:pt x="6859282" y="1058905"/>
                  <a:pt x="6845601" y="1112932"/>
                </a:cubicBezTo>
                <a:cubicBezTo>
                  <a:pt x="6838700" y="1149910"/>
                  <a:pt x="6829138" y="1151035"/>
                  <a:pt x="6820235" y="1187433"/>
                </a:cubicBezTo>
                <a:cubicBezTo>
                  <a:pt x="6815504" y="1196464"/>
                  <a:pt x="6777707" y="1338549"/>
                  <a:pt x="6759643" y="1337010"/>
                </a:cubicBezTo>
                <a:cubicBezTo>
                  <a:pt x="6737660" y="1337296"/>
                  <a:pt x="6760650" y="1396341"/>
                  <a:pt x="6736375" y="1382272"/>
                </a:cubicBezTo>
                <a:cubicBezTo>
                  <a:pt x="6755741" y="1415836"/>
                  <a:pt x="6714675" y="1414567"/>
                  <a:pt x="6701292" y="1432111"/>
                </a:cubicBezTo>
                <a:cubicBezTo>
                  <a:pt x="6721110" y="1460185"/>
                  <a:pt x="6692106" y="1490815"/>
                  <a:pt x="6686578" y="1518624"/>
                </a:cubicBezTo>
                <a:cubicBezTo>
                  <a:pt x="6682512" y="1567002"/>
                  <a:pt x="6679579" y="1571443"/>
                  <a:pt x="6670824" y="1607743"/>
                </a:cubicBezTo>
                <a:cubicBezTo>
                  <a:pt x="6671133" y="1629590"/>
                  <a:pt x="6663161" y="1656870"/>
                  <a:pt x="6664392" y="1696405"/>
                </a:cubicBezTo>
                <a:cubicBezTo>
                  <a:pt x="6655686" y="1770486"/>
                  <a:pt x="6641938" y="1757082"/>
                  <a:pt x="6642880" y="1812372"/>
                </a:cubicBezTo>
                <a:cubicBezTo>
                  <a:pt x="6638579" y="1872475"/>
                  <a:pt x="6619231" y="1825476"/>
                  <a:pt x="6612547" y="1876437"/>
                </a:cubicBezTo>
                <a:cubicBezTo>
                  <a:pt x="6600695" y="1913834"/>
                  <a:pt x="6591061" y="1923231"/>
                  <a:pt x="6571760" y="1953331"/>
                </a:cubicBezTo>
                <a:cubicBezTo>
                  <a:pt x="6561039" y="1989021"/>
                  <a:pt x="6544090" y="2087896"/>
                  <a:pt x="6520213" y="2096455"/>
                </a:cubicBezTo>
                <a:lnTo>
                  <a:pt x="6492461" y="2188148"/>
                </a:lnTo>
                <a:cubicBezTo>
                  <a:pt x="6504372" y="2211333"/>
                  <a:pt x="6489131" y="2253220"/>
                  <a:pt x="6471854" y="2259117"/>
                </a:cubicBezTo>
                <a:cubicBezTo>
                  <a:pt x="6466151" y="2287829"/>
                  <a:pt x="6440452" y="2301346"/>
                  <a:pt x="6439832" y="2328334"/>
                </a:cubicBezTo>
                <a:cubicBezTo>
                  <a:pt x="6431013" y="2351201"/>
                  <a:pt x="6444250" y="2396409"/>
                  <a:pt x="6425162" y="2408211"/>
                </a:cubicBezTo>
                <a:lnTo>
                  <a:pt x="6417221" y="2427382"/>
                </a:lnTo>
                <a:lnTo>
                  <a:pt x="6425030" y="2464387"/>
                </a:lnTo>
                <a:lnTo>
                  <a:pt x="6406293" y="2472223"/>
                </a:lnTo>
                <a:cubicBezTo>
                  <a:pt x="6406862" y="2477277"/>
                  <a:pt x="6406486" y="2491723"/>
                  <a:pt x="6405400" y="2493547"/>
                </a:cubicBezTo>
                <a:lnTo>
                  <a:pt x="6374829" y="2532070"/>
                </a:lnTo>
                <a:cubicBezTo>
                  <a:pt x="6374597" y="2545374"/>
                  <a:pt x="6360976" y="2563797"/>
                  <a:pt x="6350864" y="2577422"/>
                </a:cubicBezTo>
                <a:cubicBezTo>
                  <a:pt x="6327056" y="2632768"/>
                  <a:pt x="6341262" y="2616275"/>
                  <a:pt x="6329174" y="2663854"/>
                </a:cubicBezTo>
                <a:cubicBezTo>
                  <a:pt x="6326303" y="2703642"/>
                  <a:pt x="6332854" y="2709643"/>
                  <a:pt x="6315095" y="2741507"/>
                </a:cubicBezTo>
                <a:cubicBezTo>
                  <a:pt x="6319921" y="2740191"/>
                  <a:pt x="6321925" y="2742004"/>
                  <a:pt x="6322463" y="2745641"/>
                </a:cubicBezTo>
                <a:cubicBezTo>
                  <a:pt x="6322245" y="2747982"/>
                  <a:pt x="6322027" y="2750323"/>
                  <a:pt x="6321808" y="2752663"/>
                </a:cubicBezTo>
                <a:lnTo>
                  <a:pt x="6314569" y="2756718"/>
                </a:lnTo>
                <a:cubicBezTo>
                  <a:pt x="6289324" y="2773686"/>
                  <a:pt x="6317551" y="2780051"/>
                  <a:pt x="6315211" y="2811618"/>
                </a:cubicBezTo>
                <a:cubicBezTo>
                  <a:pt x="6315620" y="2826627"/>
                  <a:pt x="6296047" y="2885298"/>
                  <a:pt x="6302211" y="2882314"/>
                </a:cubicBezTo>
                <a:lnTo>
                  <a:pt x="6286167" y="2949597"/>
                </a:lnTo>
                <a:cubicBezTo>
                  <a:pt x="6286401" y="2994618"/>
                  <a:pt x="6286615" y="2971464"/>
                  <a:pt x="6287037" y="3008578"/>
                </a:cubicBezTo>
                <a:cubicBezTo>
                  <a:pt x="6293795" y="3029535"/>
                  <a:pt x="6274405" y="3114154"/>
                  <a:pt x="6259150" y="3123139"/>
                </a:cubicBezTo>
                <a:cubicBezTo>
                  <a:pt x="6250085" y="3189063"/>
                  <a:pt x="6269067" y="3151280"/>
                  <a:pt x="6272249" y="3227854"/>
                </a:cubicBezTo>
                <a:cubicBezTo>
                  <a:pt x="6278775" y="3295842"/>
                  <a:pt x="6289216" y="3303765"/>
                  <a:pt x="6292288" y="3378383"/>
                </a:cubicBezTo>
                <a:cubicBezTo>
                  <a:pt x="6303894" y="3395995"/>
                  <a:pt x="6287498" y="3432581"/>
                  <a:pt x="6288328" y="3459618"/>
                </a:cubicBezTo>
                <a:cubicBezTo>
                  <a:pt x="6289158" y="3486653"/>
                  <a:pt x="6299937" y="3538735"/>
                  <a:pt x="6297272" y="3540603"/>
                </a:cubicBezTo>
                <a:cubicBezTo>
                  <a:pt x="6296849" y="3577379"/>
                  <a:pt x="6294184" y="3587943"/>
                  <a:pt x="6291001" y="3638374"/>
                </a:cubicBezTo>
                <a:cubicBezTo>
                  <a:pt x="6283026" y="3666794"/>
                  <a:pt x="6265833" y="3731744"/>
                  <a:pt x="6283592" y="3763609"/>
                </a:cubicBezTo>
                <a:cubicBezTo>
                  <a:pt x="6264286" y="3758340"/>
                  <a:pt x="6290177" y="3803150"/>
                  <a:pt x="6274068" y="3814506"/>
                </a:cubicBezTo>
                <a:cubicBezTo>
                  <a:pt x="6260645" y="3821643"/>
                  <a:pt x="6265372" y="3836902"/>
                  <a:pt x="6262850" y="3850454"/>
                </a:cubicBezTo>
                <a:cubicBezTo>
                  <a:pt x="6250418" y="3863479"/>
                  <a:pt x="6250660" y="3955243"/>
                  <a:pt x="6257357" y="3975474"/>
                </a:cubicBezTo>
                <a:cubicBezTo>
                  <a:pt x="6245091" y="4036737"/>
                  <a:pt x="6237535" y="4029237"/>
                  <a:pt x="6257889" y="4073155"/>
                </a:cubicBezTo>
                <a:cubicBezTo>
                  <a:pt x="6259272" y="4085906"/>
                  <a:pt x="6239882" y="4116397"/>
                  <a:pt x="6237441" y="4126638"/>
                </a:cubicBezTo>
                <a:lnTo>
                  <a:pt x="6245587" y="4172738"/>
                </a:lnTo>
                <a:lnTo>
                  <a:pt x="6235772" y="4176721"/>
                </a:lnTo>
                <a:lnTo>
                  <a:pt x="6233287" y="4195136"/>
                </a:lnTo>
                <a:lnTo>
                  <a:pt x="6234619" y="4280850"/>
                </a:lnTo>
                <a:cubicBezTo>
                  <a:pt x="6239453" y="4320763"/>
                  <a:pt x="6223309" y="4337596"/>
                  <a:pt x="6219318" y="4402526"/>
                </a:cubicBezTo>
                <a:cubicBezTo>
                  <a:pt x="6205466" y="4516209"/>
                  <a:pt x="6216183" y="4588729"/>
                  <a:pt x="6216810" y="4651172"/>
                </a:cubicBezTo>
                <a:cubicBezTo>
                  <a:pt x="6217673" y="4756959"/>
                  <a:pt x="6228654" y="4824005"/>
                  <a:pt x="6225945" y="4916779"/>
                </a:cubicBezTo>
                <a:cubicBezTo>
                  <a:pt x="6217032" y="4993010"/>
                  <a:pt x="6264271" y="4984591"/>
                  <a:pt x="6230174" y="5051379"/>
                </a:cubicBezTo>
                <a:cubicBezTo>
                  <a:pt x="6235713" y="5056951"/>
                  <a:pt x="6239420" y="5163714"/>
                  <a:pt x="6242600" y="5170879"/>
                </a:cubicBezTo>
                <a:lnTo>
                  <a:pt x="6235996" y="5216428"/>
                </a:lnTo>
                <a:lnTo>
                  <a:pt x="6214638" y="5285298"/>
                </a:lnTo>
                <a:cubicBezTo>
                  <a:pt x="6211392" y="5297492"/>
                  <a:pt x="6225576" y="5312063"/>
                  <a:pt x="6228432" y="5317696"/>
                </a:cubicBezTo>
                <a:lnTo>
                  <a:pt x="6246496" y="5398787"/>
                </a:lnTo>
                <a:lnTo>
                  <a:pt x="6244793" y="5399530"/>
                </a:lnTo>
                <a:lnTo>
                  <a:pt x="6241695" y="5406948"/>
                </a:lnTo>
                <a:lnTo>
                  <a:pt x="6267461" y="5499413"/>
                </a:lnTo>
                <a:cubicBezTo>
                  <a:pt x="6285387" y="5533848"/>
                  <a:pt x="6284888" y="5550029"/>
                  <a:pt x="6295987" y="5582659"/>
                </a:cubicBezTo>
                <a:cubicBezTo>
                  <a:pt x="6311253" y="5681724"/>
                  <a:pt x="6295439" y="5695558"/>
                  <a:pt x="6364803" y="5784263"/>
                </a:cubicBezTo>
                <a:cubicBezTo>
                  <a:pt x="6379348" y="5818651"/>
                  <a:pt x="6412475" y="5906802"/>
                  <a:pt x="6423050" y="5922637"/>
                </a:cubicBezTo>
                <a:cubicBezTo>
                  <a:pt x="6445210" y="5973612"/>
                  <a:pt x="6468179" y="6023873"/>
                  <a:pt x="6497767" y="6090108"/>
                </a:cubicBezTo>
                <a:cubicBezTo>
                  <a:pt x="6571895" y="6150548"/>
                  <a:pt x="6572491" y="6236583"/>
                  <a:pt x="6606710" y="6281543"/>
                </a:cubicBezTo>
                <a:cubicBezTo>
                  <a:pt x="6633675" y="6335892"/>
                  <a:pt x="6654357" y="6388782"/>
                  <a:pt x="6667540" y="6443715"/>
                </a:cubicBezTo>
                <a:cubicBezTo>
                  <a:pt x="6685192" y="6466826"/>
                  <a:pt x="6650500" y="6508701"/>
                  <a:pt x="6659722" y="6550105"/>
                </a:cubicBezTo>
                <a:cubicBezTo>
                  <a:pt x="6665926" y="6645044"/>
                  <a:pt x="6669126" y="6627536"/>
                  <a:pt x="6671805" y="6687397"/>
                </a:cubicBezTo>
                <a:cubicBezTo>
                  <a:pt x="6682671" y="6733683"/>
                  <a:pt x="6665210" y="6772117"/>
                  <a:pt x="6669658" y="6806602"/>
                </a:cubicBezTo>
                <a:cubicBezTo>
                  <a:pt x="6661174" y="6812658"/>
                  <a:pt x="6667097" y="6831470"/>
                  <a:pt x="6675783" y="6850325"/>
                </a:cubicBezTo>
                <a:lnTo>
                  <a:pt x="6679704" y="6858000"/>
                </a:lnTo>
                <a:lnTo>
                  <a:pt x="4532241" y="6858000"/>
                </a:lnTo>
                <a:lnTo>
                  <a:pt x="1208596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5" name="Titel 1">
            <a:extLst>
              <a:ext uri="{FF2B5EF4-FFF2-40B4-BE49-F238E27FC236}">
                <a16:creationId xmlns:a16="http://schemas.microsoft.com/office/drawing/2014/main" id="{5CF53058-0C10-7B4E-B4EB-F4E6676D5E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2298" y="1638805"/>
            <a:ext cx="4982371" cy="1330839"/>
          </a:xfrm>
        </p:spPr>
        <p:txBody>
          <a:bodyPr>
            <a:normAutofit/>
          </a:bodyPr>
          <a:lstStyle/>
          <a:p>
            <a:r>
              <a:rPr lang="nl-NL" dirty="0"/>
              <a:t>Misconcepties bij </a:t>
            </a:r>
            <a:r>
              <a:rPr lang="nl-NL" dirty="0" err="1"/>
              <a:t>blended</a:t>
            </a:r>
            <a:r>
              <a:rPr lang="nl-NL" dirty="0"/>
              <a:t> leren</a:t>
            </a:r>
          </a:p>
        </p:txBody>
      </p:sp>
      <p:sp>
        <p:nvSpPr>
          <p:cNvPr id="6" name="Tijdelijke aanduiding voor inhoud 2">
            <a:extLst>
              <a:ext uri="{FF2B5EF4-FFF2-40B4-BE49-F238E27FC236}">
                <a16:creationId xmlns:a16="http://schemas.microsoft.com/office/drawing/2014/main" id="{3D718C76-215B-474F-846C-16EBF63070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2298" y="2278458"/>
            <a:ext cx="4982371" cy="3908586"/>
          </a:xfrm>
        </p:spPr>
        <p:txBody>
          <a:bodyPr>
            <a:normAutofit/>
          </a:bodyPr>
          <a:lstStyle/>
          <a:p>
            <a:r>
              <a:rPr lang="nl-NL" sz="2000" dirty="0"/>
              <a:t>Bekijk de kaarten waarop 4 misconcepten worden besproken. </a:t>
            </a:r>
          </a:p>
          <a:p>
            <a:r>
              <a:rPr lang="nl-NL" sz="2000" dirty="0"/>
              <a:t>Op de achterkant staan een aantal situaties.</a:t>
            </a:r>
          </a:p>
          <a:p>
            <a:r>
              <a:rPr lang="nl-NL" sz="2000" dirty="0"/>
              <a:t>Welke herken jij en wat vind je ervan? </a:t>
            </a:r>
          </a:p>
          <a:p>
            <a:r>
              <a:rPr lang="nl-NL" sz="2000" dirty="0"/>
              <a:t>Hoe ga je om met misconcepties rond blended learning in jouw organisatie?</a:t>
            </a:r>
          </a:p>
          <a:p>
            <a:r>
              <a:rPr lang="nl-NL" sz="2000" dirty="0"/>
              <a:t>Maak een lijstje van belangrijke aandachtpunten en deel deze met belanghebbenden in de organisatie. </a:t>
            </a:r>
          </a:p>
        </p:txBody>
      </p:sp>
    </p:spTree>
    <p:extLst>
      <p:ext uri="{BB962C8B-B14F-4D97-AF65-F5344CB8AC3E}">
        <p14:creationId xmlns:p14="http://schemas.microsoft.com/office/powerpoint/2010/main" val="8297123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 descr="Afbeelding met tekst&#10;&#10;Automatisch gegenereerde beschrijving">
            <a:extLst>
              <a:ext uri="{FF2B5EF4-FFF2-40B4-BE49-F238E27FC236}">
                <a16:creationId xmlns:a16="http://schemas.microsoft.com/office/drawing/2014/main" id="{F45FEAF6-047B-0D46-BCD9-D1F63F2EDD6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30" r="16193" b="-1"/>
          <a:stretch/>
        </p:blipFill>
        <p:spPr>
          <a:xfrm>
            <a:off x="816859" y="1686307"/>
            <a:ext cx="4493577" cy="4465111"/>
          </a:xfrm>
          <a:custGeom>
            <a:avLst/>
            <a:gdLst/>
            <a:ahLst/>
            <a:cxnLst/>
            <a:rect l="l" t="t" r="r" b="b"/>
            <a:pathLst>
              <a:path w="6901731" h="6858000">
                <a:moveTo>
                  <a:pt x="0" y="0"/>
                </a:moveTo>
                <a:lnTo>
                  <a:pt x="6897896" y="5958"/>
                </a:lnTo>
                <a:lnTo>
                  <a:pt x="6866823" y="62592"/>
                </a:lnTo>
                <a:lnTo>
                  <a:pt x="6901731" y="89476"/>
                </a:lnTo>
                <a:lnTo>
                  <a:pt x="6901731" y="103833"/>
                </a:lnTo>
                <a:lnTo>
                  <a:pt x="6900034" y="110092"/>
                </a:lnTo>
                <a:lnTo>
                  <a:pt x="6901731" y="113679"/>
                </a:lnTo>
                <a:lnTo>
                  <a:pt x="6901731" y="405560"/>
                </a:lnTo>
                <a:lnTo>
                  <a:pt x="6900456" y="429509"/>
                </a:lnTo>
                <a:cubicBezTo>
                  <a:pt x="6892773" y="535647"/>
                  <a:pt x="6878314" y="537918"/>
                  <a:pt x="6886342" y="636808"/>
                </a:cubicBezTo>
                <a:cubicBezTo>
                  <a:pt x="6892506" y="756883"/>
                  <a:pt x="6864504" y="771443"/>
                  <a:pt x="6851784" y="839073"/>
                </a:cubicBezTo>
                <a:cubicBezTo>
                  <a:pt x="6838675" y="892655"/>
                  <a:pt x="6864124" y="961738"/>
                  <a:pt x="6845760" y="994930"/>
                </a:cubicBezTo>
                <a:cubicBezTo>
                  <a:pt x="6833572" y="1024166"/>
                  <a:pt x="6859282" y="1058905"/>
                  <a:pt x="6845601" y="1112932"/>
                </a:cubicBezTo>
                <a:cubicBezTo>
                  <a:pt x="6838700" y="1149910"/>
                  <a:pt x="6829138" y="1151035"/>
                  <a:pt x="6820235" y="1187433"/>
                </a:cubicBezTo>
                <a:cubicBezTo>
                  <a:pt x="6815504" y="1196464"/>
                  <a:pt x="6777707" y="1338549"/>
                  <a:pt x="6759643" y="1337010"/>
                </a:cubicBezTo>
                <a:cubicBezTo>
                  <a:pt x="6737660" y="1337296"/>
                  <a:pt x="6760650" y="1396341"/>
                  <a:pt x="6736375" y="1382272"/>
                </a:cubicBezTo>
                <a:cubicBezTo>
                  <a:pt x="6755741" y="1415836"/>
                  <a:pt x="6714675" y="1414567"/>
                  <a:pt x="6701292" y="1432111"/>
                </a:cubicBezTo>
                <a:cubicBezTo>
                  <a:pt x="6721110" y="1460185"/>
                  <a:pt x="6692106" y="1490815"/>
                  <a:pt x="6686578" y="1518624"/>
                </a:cubicBezTo>
                <a:cubicBezTo>
                  <a:pt x="6682512" y="1567002"/>
                  <a:pt x="6679579" y="1571443"/>
                  <a:pt x="6670824" y="1607743"/>
                </a:cubicBezTo>
                <a:cubicBezTo>
                  <a:pt x="6671133" y="1629590"/>
                  <a:pt x="6663161" y="1656870"/>
                  <a:pt x="6664392" y="1696405"/>
                </a:cubicBezTo>
                <a:cubicBezTo>
                  <a:pt x="6655686" y="1770486"/>
                  <a:pt x="6641938" y="1757082"/>
                  <a:pt x="6642880" y="1812372"/>
                </a:cubicBezTo>
                <a:cubicBezTo>
                  <a:pt x="6638579" y="1872475"/>
                  <a:pt x="6619231" y="1825476"/>
                  <a:pt x="6612547" y="1876437"/>
                </a:cubicBezTo>
                <a:cubicBezTo>
                  <a:pt x="6600695" y="1913834"/>
                  <a:pt x="6591061" y="1923231"/>
                  <a:pt x="6571760" y="1953331"/>
                </a:cubicBezTo>
                <a:cubicBezTo>
                  <a:pt x="6561039" y="1989021"/>
                  <a:pt x="6544090" y="2087896"/>
                  <a:pt x="6520213" y="2096455"/>
                </a:cubicBezTo>
                <a:lnTo>
                  <a:pt x="6492461" y="2188148"/>
                </a:lnTo>
                <a:cubicBezTo>
                  <a:pt x="6504372" y="2211333"/>
                  <a:pt x="6489131" y="2253220"/>
                  <a:pt x="6471854" y="2259117"/>
                </a:cubicBezTo>
                <a:cubicBezTo>
                  <a:pt x="6466151" y="2287829"/>
                  <a:pt x="6440452" y="2301346"/>
                  <a:pt x="6439832" y="2328334"/>
                </a:cubicBezTo>
                <a:cubicBezTo>
                  <a:pt x="6431013" y="2351201"/>
                  <a:pt x="6444250" y="2396409"/>
                  <a:pt x="6425162" y="2408211"/>
                </a:cubicBezTo>
                <a:lnTo>
                  <a:pt x="6417221" y="2427382"/>
                </a:lnTo>
                <a:lnTo>
                  <a:pt x="6425030" y="2464387"/>
                </a:lnTo>
                <a:lnTo>
                  <a:pt x="6406293" y="2472223"/>
                </a:lnTo>
                <a:cubicBezTo>
                  <a:pt x="6406862" y="2477277"/>
                  <a:pt x="6406486" y="2491723"/>
                  <a:pt x="6405400" y="2493547"/>
                </a:cubicBezTo>
                <a:lnTo>
                  <a:pt x="6374829" y="2532070"/>
                </a:lnTo>
                <a:cubicBezTo>
                  <a:pt x="6374597" y="2545374"/>
                  <a:pt x="6360976" y="2563797"/>
                  <a:pt x="6350864" y="2577422"/>
                </a:cubicBezTo>
                <a:cubicBezTo>
                  <a:pt x="6327056" y="2632768"/>
                  <a:pt x="6341262" y="2616275"/>
                  <a:pt x="6329174" y="2663854"/>
                </a:cubicBezTo>
                <a:cubicBezTo>
                  <a:pt x="6326303" y="2703642"/>
                  <a:pt x="6332854" y="2709643"/>
                  <a:pt x="6315095" y="2741507"/>
                </a:cubicBezTo>
                <a:cubicBezTo>
                  <a:pt x="6319921" y="2740191"/>
                  <a:pt x="6321925" y="2742004"/>
                  <a:pt x="6322463" y="2745641"/>
                </a:cubicBezTo>
                <a:cubicBezTo>
                  <a:pt x="6322245" y="2747982"/>
                  <a:pt x="6322027" y="2750323"/>
                  <a:pt x="6321808" y="2752663"/>
                </a:cubicBezTo>
                <a:lnTo>
                  <a:pt x="6314569" y="2756718"/>
                </a:lnTo>
                <a:cubicBezTo>
                  <a:pt x="6289324" y="2773686"/>
                  <a:pt x="6317551" y="2780051"/>
                  <a:pt x="6315211" y="2811618"/>
                </a:cubicBezTo>
                <a:cubicBezTo>
                  <a:pt x="6315620" y="2826627"/>
                  <a:pt x="6296047" y="2885298"/>
                  <a:pt x="6302211" y="2882314"/>
                </a:cubicBezTo>
                <a:lnTo>
                  <a:pt x="6286167" y="2949597"/>
                </a:lnTo>
                <a:cubicBezTo>
                  <a:pt x="6286401" y="2994618"/>
                  <a:pt x="6286615" y="2971464"/>
                  <a:pt x="6287037" y="3008578"/>
                </a:cubicBezTo>
                <a:cubicBezTo>
                  <a:pt x="6293795" y="3029535"/>
                  <a:pt x="6274405" y="3114154"/>
                  <a:pt x="6259150" y="3123139"/>
                </a:cubicBezTo>
                <a:cubicBezTo>
                  <a:pt x="6250085" y="3189063"/>
                  <a:pt x="6269067" y="3151280"/>
                  <a:pt x="6272249" y="3227854"/>
                </a:cubicBezTo>
                <a:cubicBezTo>
                  <a:pt x="6278775" y="3295842"/>
                  <a:pt x="6289216" y="3303765"/>
                  <a:pt x="6292288" y="3378383"/>
                </a:cubicBezTo>
                <a:cubicBezTo>
                  <a:pt x="6303894" y="3395995"/>
                  <a:pt x="6287498" y="3432581"/>
                  <a:pt x="6288328" y="3459618"/>
                </a:cubicBezTo>
                <a:cubicBezTo>
                  <a:pt x="6289158" y="3486653"/>
                  <a:pt x="6299937" y="3538735"/>
                  <a:pt x="6297272" y="3540603"/>
                </a:cubicBezTo>
                <a:cubicBezTo>
                  <a:pt x="6296849" y="3577379"/>
                  <a:pt x="6294184" y="3587943"/>
                  <a:pt x="6291001" y="3638374"/>
                </a:cubicBezTo>
                <a:cubicBezTo>
                  <a:pt x="6283026" y="3666794"/>
                  <a:pt x="6265833" y="3731744"/>
                  <a:pt x="6283592" y="3763609"/>
                </a:cubicBezTo>
                <a:cubicBezTo>
                  <a:pt x="6264286" y="3758340"/>
                  <a:pt x="6290177" y="3803150"/>
                  <a:pt x="6274068" y="3814506"/>
                </a:cubicBezTo>
                <a:cubicBezTo>
                  <a:pt x="6260645" y="3821643"/>
                  <a:pt x="6265372" y="3836902"/>
                  <a:pt x="6262850" y="3850454"/>
                </a:cubicBezTo>
                <a:cubicBezTo>
                  <a:pt x="6250418" y="3863479"/>
                  <a:pt x="6250660" y="3955243"/>
                  <a:pt x="6257357" y="3975474"/>
                </a:cubicBezTo>
                <a:cubicBezTo>
                  <a:pt x="6245091" y="4036737"/>
                  <a:pt x="6237535" y="4029237"/>
                  <a:pt x="6257889" y="4073155"/>
                </a:cubicBezTo>
                <a:cubicBezTo>
                  <a:pt x="6259272" y="4085906"/>
                  <a:pt x="6239882" y="4116397"/>
                  <a:pt x="6237441" y="4126638"/>
                </a:cubicBezTo>
                <a:lnTo>
                  <a:pt x="6245587" y="4172738"/>
                </a:lnTo>
                <a:lnTo>
                  <a:pt x="6235772" y="4176721"/>
                </a:lnTo>
                <a:lnTo>
                  <a:pt x="6233287" y="4195136"/>
                </a:lnTo>
                <a:lnTo>
                  <a:pt x="6234619" y="4280850"/>
                </a:lnTo>
                <a:cubicBezTo>
                  <a:pt x="6239453" y="4320763"/>
                  <a:pt x="6223309" y="4337596"/>
                  <a:pt x="6219318" y="4402526"/>
                </a:cubicBezTo>
                <a:cubicBezTo>
                  <a:pt x="6205466" y="4516209"/>
                  <a:pt x="6216183" y="4588729"/>
                  <a:pt x="6216810" y="4651172"/>
                </a:cubicBezTo>
                <a:cubicBezTo>
                  <a:pt x="6217673" y="4756959"/>
                  <a:pt x="6228654" y="4824005"/>
                  <a:pt x="6225945" y="4916779"/>
                </a:cubicBezTo>
                <a:cubicBezTo>
                  <a:pt x="6217032" y="4993010"/>
                  <a:pt x="6264271" y="4984591"/>
                  <a:pt x="6230174" y="5051379"/>
                </a:cubicBezTo>
                <a:cubicBezTo>
                  <a:pt x="6235713" y="5056951"/>
                  <a:pt x="6239420" y="5163714"/>
                  <a:pt x="6242600" y="5170879"/>
                </a:cubicBezTo>
                <a:lnTo>
                  <a:pt x="6235996" y="5216428"/>
                </a:lnTo>
                <a:lnTo>
                  <a:pt x="6214638" y="5285298"/>
                </a:lnTo>
                <a:cubicBezTo>
                  <a:pt x="6211392" y="5297492"/>
                  <a:pt x="6225576" y="5312063"/>
                  <a:pt x="6228432" y="5317696"/>
                </a:cubicBezTo>
                <a:lnTo>
                  <a:pt x="6246496" y="5398787"/>
                </a:lnTo>
                <a:lnTo>
                  <a:pt x="6244793" y="5399530"/>
                </a:lnTo>
                <a:lnTo>
                  <a:pt x="6241695" y="5406948"/>
                </a:lnTo>
                <a:lnTo>
                  <a:pt x="6267461" y="5499413"/>
                </a:lnTo>
                <a:cubicBezTo>
                  <a:pt x="6285387" y="5533848"/>
                  <a:pt x="6284888" y="5550029"/>
                  <a:pt x="6295987" y="5582659"/>
                </a:cubicBezTo>
                <a:cubicBezTo>
                  <a:pt x="6311253" y="5681724"/>
                  <a:pt x="6295439" y="5695558"/>
                  <a:pt x="6364803" y="5784263"/>
                </a:cubicBezTo>
                <a:cubicBezTo>
                  <a:pt x="6379348" y="5818651"/>
                  <a:pt x="6412475" y="5906802"/>
                  <a:pt x="6423050" y="5922637"/>
                </a:cubicBezTo>
                <a:cubicBezTo>
                  <a:pt x="6445210" y="5973612"/>
                  <a:pt x="6468179" y="6023873"/>
                  <a:pt x="6497767" y="6090108"/>
                </a:cubicBezTo>
                <a:cubicBezTo>
                  <a:pt x="6571895" y="6150548"/>
                  <a:pt x="6572491" y="6236583"/>
                  <a:pt x="6606710" y="6281543"/>
                </a:cubicBezTo>
                <a:cubicBezTo>
                  <a:pt x="6633675" y="6335892"/>
                  <a:pt x="6654357" y="6388782"/>
                  <a:pt x="6667540" y="6443715"/>
                </a:cubicBezTo>
                <a:cubicBezTo>
                  <a:pt x="6685192" y="6466826"/>
                  <a:pt x="6650500" y="6508701"/>
                  <a:pt x="6659722" y="6550105"/>
                </a:cubicBezTo>
                <a:cubicBezTo>
                  <a:pt x="6665926" y="6645044"/>
                  <a:pt x="6669126" y="6627536"/>
                  <a:pt x="6671805" y="6687397"/>
                </a:cubicBezTo>
                <a:cubicBezTo>
                  <a:pt x="6682671" y="6733683"/>
                  <a:pt x="6665210" y="6772117"/>
                  <a:pt x="6669658" y="6806602"/>
                </a:cubicBezTo>
                <a:cubicBezTo>
                  <a:pt x="6661174" y="6812658"/>
                  <a:pt x="6667097" y="6831470"/>
                  <a:pt x="6675783" y="6850325"/>
                </a:cubicBezTo>
                <a:lnTo>
                  <a:pt x="6679704" y="6858000"/>
                </a:lnTo>
                <a:lnTo>
                  <a:pt x="4532241" y="6858000"/>
                </a:lnTo>
                <a:lnTo>
                  <a:pt x="1208596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5" name="Titel 1">
            <a:extLst>
              <a:ext uri="{FF2B5EF4-FFF2-40B4-BE49-F238E27FC236}">
                <a16:creationId xmlns:a16="http://schemas.microsoft.com/office/drawing/2014/main" id="{218010EB-D324-0044-844E-1499D2BC7D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32934" y="1686307"/>
            <a:ext cx="4140014" cy="1330839"/>
          </a:xfrm>
        </p:spPr>
        <p:txBody>
          <a:bodyPr>
            <a:normAutofit/>
          </a:bodyPr>
          <a:lstStyle/>
          <a:p>
            <a:r>
              <a:rPr lang="nl-NL" dirty="0"/>
              <a:t>Gedeelde taal vaststellen</a:t>
            </a:r>
          </a:p>
        </p:txBody>
      </p:sp>
      <p:sp>
        <p:nvSpPr>
          <p:cNvPr id="6" name="Tijdelijke aanduiding voor inhoud 2">
            <a:extLst>
              <a:ext uri="{FF2B5EF4-FFF2-40B4-BE49-F238E27FC236}">
                <a16:creationId xmlns:a16="http://schemas.microsoft.com/office/drawing/2014/main" id="{29FC837F-A062-C04E-91B2-F1E8579BCB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49806" y="2242832"/>
            <a:ext cx="4816116" cy="3908586"/>
          </a:xfrm>
        </p:spPr>
        <p:txBody>
          <a:bodyPr>
            <a:normAutofit/>
          </a:bodyPr>
          <a:lstStyle/>
          <a:p>
            <a:r>
              <a:rPr lang="nl-NL" sz="1900" dirty="0"/>
              <a:t>Bekijk de poster ‘Gedeelde taal’</a:t>
            </a:r>
          </a:p>
          <a:p>
            <a:r>
              <a:rPr lang="nl-NL" sz="1900" dirty="0"/>
              <a:t>Hebben jullie alles kunnen bespreken?</a:t>
            </a:r>
          </a:p>
          <a:p>
            <a:r>
              <a:rPr lang="nl-NL" sz="1900" dirty="0"/>
              <a:t>Op welke onderwerpen wil je verder verdiepen?</a:t>
            </a:r>
          </a:p>
          <a:p>
            <a:r>
              <a:rPr lang="nl-NL" sz="1900" dirty="0"/>
              <a:t>Spreek af of jullie zelf een ‘gedeelde taal’ poster gaan ontwikkelen of hoe je deze poster gaat verspreiden in de organisatie</a:t>
            </a:r>
          </a:p>
          <a:p>
            <a:r>
              <a:rPr lang="nl-NL" sz="1900" dirty="0"/>
              <a:t>Hoe ga je ervoor zorgen dat de taal ook echt gedeeld wordt? Maak concrete afspraken/actiepunten.</a:t>
            </a:r>
          </a:p>
          <a:p>
            <a:endParaRPr lang="nl-NL" sz="1900" dirty="0"/>
          </a:p>
        </p:txBody>
      </p:sp>
    </p:spTree>
    <p:extLst>
      <p:ext uri="{BB962C8B-B14F-4D97-AF65-F5344CB8AC3E}">
        <p14:creationId xmlns:p14="http://schemas.microsoft.com/office/powerpoint/2010/main" val="184558227"/>
      </p:ext>
    </p:extLst>
  </p:cSld>
  <p:clrMapOvr>
    <a:masterClrMapping/>
  </p:clrMapOvr>
</p:sld>
</file>

<file path=ppt/theme/theme1.xml><?xml version="1.0" encoding="utf-8"?>
<a:theme xmlns:a="http://schemas.openxmlformats.org/drawingml/2006/main" name="Versnellingsplan - docentprofessionalisering">
  <a:themeElements>
    <a:clrScheme name="VP C">
      <a:dk1>
        <a:srgbClr val="001E28"/>
      </a:dk1>
      <a:lt1>
        <a:sysClr val="window" lastClr="FFFFFF"/>
      </a:lt1>
      <a:dk2>
        <a:srgbClr val="009FE3"/>
      </a:dk2>
      <a:lt2>
        <a:srgbClr val="FFFFFF"/>
      </a:lt2>
      <a:accent1>
        <a:srgbClr val="001E28"/>
      </a:accent1>
      <a:accent2>
        <a:srgbClr val="008438"/>
      </a:accent2>
      <a:accent3>
        <a:srgbClr val="BD081C"/>
      </a:accent3>
      <a:accent4>
        <a:srgbClr val="ADB6BC"/>
      </a:accent4>
      <a:accent5>
        <a:srgbClr val="008438"/>
      </a:accent5>
      <a:accent6>
        <a:srgbClr val="C8006E"/>
      </a:accent6>
      <a:hlink>
        <a:srgbClr val="0DAA8D"/>
      </a:hlink>
      <a:folHlink>
        <a:srgbClr val="0DAA8D"/>
      </a:folHlink>
    </a:clrScheme>
    <a:fontScheme name="Versnellingsplan">
      <a:majorFont>
        <a:latin typeface="Montserrat Medium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ersnellingsplan - docentprofessionalisering.potx" id="{CFD1B77F-8548-4F12-9602-D387D40BEA94}" vid="{234E2549-D798-4456-9F50-680D580CDC9A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Calibri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Calibri"/>
        <a:font script="Hebr" typeface="Calibri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Calibri"/>
        <a:font script="Uigh" typeface="Microsoft Uighur"/>
        <a:font script="Geor" typeface="Sylfaen"/>
        <a:font script="Armn" typeface="Calibri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Calibri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Calibri"/>
        <a:font script="Hebr" typeface="Calibri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Calibri"/>
        <a:font script="Uigh" typeface="Microsoft Uighur"/>
        <a:font script="Geor" typeface="Sylfaen"/>
        <a:font script="Armn" typeface="Calibri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90D3ECDEFB3994BB558C8D37C58D952" ma:contentTypeVersion="13" ma:contentTypeDescription="Create a new document." ma:contentTypeScope="" ma:versionID="61af81d7db78e741412062e60f3279c3">
  <xsd:schema xmlns:xsd="http://www.w3.org/2001/XMLSchema" xmlns:xs="http://www.w3.org/2001/XMLSchema" xmlns:p="http://schemas.microsoft.com/office/2006/metadata/properties" xmlns:ns2="176a3334-d2f4-49d2-9be4-6da62e1874c7" xmlns:ns3="1f87d24b-4b43-497a-af9f-6b0e1e97141b" targetNamespace="http://schemas.microsoft.com/office/2006/metadata/properties" ma:root="true" ma:fieldsID="de710d36d50bbd34fe95da7146562f24" ns2:_="" ns3:_="">
    <xsd:import namespace="176a3334-d2f4-49d2-9be4-6da62e1874c7"/>
    <xsd:import namespace="1f87d24b-4b43-497a-af9f-6b0e1e97141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2:MediaServiceAutoKeyPoints" minOccurs="0"/>
                <xsd:element ref="ns2:MediaServiceKeyPoint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76a3334-d2f4-49d2-9be4-6da62e1874c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c6f371a7-af1e-4863-b830-9db92276c56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f87d24b-4b43-497a-af9f-6b0e1e97141b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c676f696-e922-4c8f-ac43-f255c8fff933}" ma:internalName="TaxCatchAll" ma:showField="CatchAllData" ma:web="1f87d24b-4b43-497a-af9f-6b0e1e97141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1f87d24b-4b43-497a-af9f-6b0e1e97141b" xsi:nil="true"/>
    <lcf76f155ced4ddcb4097134ff3c332f xmlns="176a3334-d2f4-49d2-9be4-6da62e1874c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E598E085-620D-441F-AAC6-5C720521185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76a3334-d2f4-49d2-9be4-6da62e1874c7"/>
    <ds:schemaRef ds:uri="1f87d24b-4b43-497a-af9f-6b0e1e97141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9CBE7B1-CE72-4287-A0C9-2ADC1F8B614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E5F481A-2F9F-4EE3-9F04-53E0C61CE573}">
  <ds:schemaRefs>
    <ds:schemaRef ds:uri="http://schemas.microsoft.com/office/2006/metadata/properties"/>
    <ds:schemaRef ds:uri="http://schemas.microsoft.com/office/infopath/2007/PartnerControls"/>
    <ds:schemaRef ds:uri="1f87d24b-4b43-497a-af9f-6b0e1e97141b"/>
    <ds:schemaRef ds:uri="176a3334-d2f4-49d2-9be4-6da62e1874c7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Versnellingsplan - docentprofessionalisering</Template>
  <TotalTime>135</TotalTime>
  <Words>352</Words>
  <Application>Microsoft Office PowerPoint</Application>
  <PresentationFormat>Custom</PresentationFormat>
  <Paragraphs>39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Calibri</vt:lpstr>
      <vt:lpstr>Montserrat</vt:lpstr>
      <vt:lpstr>Montserrat Light</vt:lpstr>
      <vt:lpstr>Montserrat Medium</vt:lpstr>
      <vt:lpstr>Versnellingsplan - docentprofessionalisering</vt:lpstr>
      <vt:lpstr>Workshop Gedeelde taal</vt:lpstr>
      <vt:lpstr>PowerPoint Presentation</vt:lpstr>
      <vt:lpstr>Programma</vt:lpstr>
      <vt:lpstr>Welkom</vt:lpstr>
      <vt:lpstr>Doelen  van de bijeenkomst </vt:lpstr>
      <vt:lpstr>Woordweb maken </vt:lpstr>
      <vt:lpstr>Gesprekskaarten </vt:lpstr>
      <vt:lpstr>Misconcepties bij blended leren</vt:lpstr>
      <vt:lpstr>Gedeelde taal vaststellen</vt:lpstr>
      <vt:lpstr>Dankjewel en tot ziens!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Wieteke Boulogne</dc:creator>
  <dc:description>Template by Orange Pepper_x000d_
Design by Basement Graphics_x000d_
2019</dc:description>
  <cp:lastModifiedBy>Eva Drenth</cp:lastModifiedBy>
  <cp:revision>7</cp:revision>
  <dcterms:created xsi:type="dcterms:W3CDTF">2022-10-31T08:11:11Z</dcterms:created>
  <dcterms:modified xsi:type="dcterms:W3CDTF">2022-10-31T12:27:57Z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0x010100390D3ECDEFB3994BB558C8D37C58D952</vt:lpwstr>
  </property>
  <property fmtid="{D5CDD505-2E9C-101B-9397-08002B2CF9AE}" pid="3" name="_ExtendedDescription">
    <vt:lpwstr/>
  </property>
</Properties>
</file>